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77"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p15:clr>
            <a:srgbClr val="A4A3A4"/>
          </p15:clr>
        </p15:guide>
        <p15:guide id="2" orient="horz" pos="3884">
          <p15:clr>
            <a:srgbClr val="A4A3A4"/>
          </p15:clr>
        </p15:guide>
        <p15:guide id="3" orient="horz" pos="2160">
          <p15:clr>
            <a:srgbClr val="A4A3A4"/>
          </p15:clr>
        </p15:guide>
        <p15:guide id="4" pos="3840">
          <p15:clr>
            <a:srgbClr val="A4A3A4"/>
          </p15:clr>
        </p15:guide>
        <p15:guide id="5" pos="257">
          <p15:clr>
            <a:srgbClr val="A4A3A4"/>
          </p15:clr>
        </p15:guide>
        <p15:guide id="6" pos="742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00" y="72"/>
      </p:cViewPr>
      <p:guideLst>
        <p:guide orient="horz" pos="1162"/>
        <p:guide orient="horz" pos="3884"/>
        <p:guide orient="horz" pos="2160"/>
        <p:guide pos="3840"/>
        <p:guide pos="257"/>
        <p:guide pos="7423"/>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sz="80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91488F-1150-4C58-898B-B4E746E17939}" type="datetimeFigureOut">
              <a:rPr lang="fi-FI" sz="800" smtClean="0"/>
              <a:t>24.2.2022</a:t>
            </a:fld>
            <a:endParaRPr lang="fi-FI" sz="80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sz="80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19CCE2-65FD-4AB2-9800-E15D21A97FD1}" type="slidenum">
              <a:rPr lang="fi-FI" sz="800" smtClean="0"/>
              <a:t>‹#›</a:t>
            </a:fld>
            <a:endParaRPr lang="fi-FI" sz="800"/>
          </a:p>
        </p:txBody>
      </p:sp>
    </p:spTree>
    <p:extLst>
      <p:ext uri="{BB962C8B-B14F-4D97-AF65-F5344CB8AC3E}">
        <p14:creationId xmlns:p14="http://schemas.microsoft.com/office/powerpoint/2010/main" val="197745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8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800"/>
            </a:lvl1pPr>
          </a:lstStyle>
          <a:p>
            <a:fld id="{2B20CAA0-B649-4DA8-A9FE-F9BF20E7F5E4}" type="datetimeFigureOut">
              <a:rPr lang="fi-FI" smtClean="0"/>
              <a:pPr/>
              <a:t>24.2.2022</a:t>
            </a:fld>
            <a:endParaRPr lang="fi-FI"/>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8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800"/>
            </a:lvl1pPr>
          </a:lstStyle>
          <a:p>
            <a:fld id="{242F4A69-745A-4EE3-9377-5B533F71866E}" type="slidenum">
              <a:rPr lang="fi-FI" smtClean="0"/>
              <a:pPr/>
              <a:t>‹#›</a:t>
            </a:fld>
            <a:endParaRPr lang="fi-FI"/>
          </a:p>
        </p:txBody>
      </p:sp>
    </p:spTree>
    <p:extLst>
      <p:ext uri="{BB962C8B-B14F-4D97-AF65-F5344CB8AC3E}">
        <p14:creationId xmlns:p14="http://schemas.microsoft.com/office/powerpoint/2010/main" val="4078650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8" Type="http://schemas.openxmlformats.org/officeDocument/2006/relationships/hyperlink" Target="https://www.youtube.com/mehilainen" TargetMode="External"/><Relationship Id="rId3" Type="http://schemas.openxmlformats.org/officeDocument/2006/relationships/image" Target="../media/image5.png"/><Relationship Id="rId7" Type="http://schemas.openxmlformats.org/officeDocument/2006/relationships/hyperlink" Target="https://www.linkedin.com/company/mehilainen" TargetMode="External"/><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hyperlink" Target="https://www.instagram.com/mehilainenoy/" TargetMode="External"/><Relationship Id="rId5" Type="http://schemas.openxmlformats.org/officeDocument/2006/relationships/hyperlink" Target="http://https/itunes.apple.com/fi/app/omamehilainen/id1093796020?ls=1&amp;mt=8" TargetMode="External"/><Relationship Id="rId10" Type="http://schemas.openxmlformats.org/officeDocument/2006/relationships/hyperlink" Target="https://www.facebook.com/mehilainenoy" TargetMode="External"/><Relationship Id="rId4" Type="http://schemas.openxmlformats.org/officeDocument/2006/relationships/hyperlink" Target="http://https/play.google.com/store/apps/details?id=fi.mehilainen.mobileapp&amp;hl=fi" TargetMode="External"/><Relationship Id="rId9" Type="http://schemas.openxmlformats.org/officeDocument/2006/relationships/hyperlink" Target="https://twitter.com/MehilainenOy" TargetMode="Externa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p:spTree>
      <p:nvGrpSpPr>
        <p:cNvPr id="1" name=""/>
        <p:cNvGrpSpPr/>
        <p:nvPr/>
      </p:nvGrpSpPr>
      <p:grpSpPr>
        <a:xfrm>
          <a:off x="0" y="0"/>
          <a:ext cx="0" cy="0"/>
          <a:chOff x="0" y="0"/>
          <a:chExt cx="0" cy="0"/>
        </a:xfrm>
      </p:grpSpPr>
      <p:sp>
        <p:nvSpPr>
          <p:cNvPr id="12" name="Picture Placeholder 9"/>
          <p:cNvSpPr>
            <a:spLocks noGrp="1"/>
          </p:cNvSpPr>
          <p:nvPr>
            <p:ph type="pic" sz="quarter" idx="13"/>
          </p:nvPr>
        </p:nvSpPr>
        <p:spPr>
          <a:xfrm>
            <a:off x="0" y="1"/>
            <a:ext cx="12192000" cy="6858000"/>
          </a:xfrm>
          <a:solidFill>
            <a:schemeClr val="bg2"/>
          </a:solidFill>
        </p:spPr>
        <p:txBody>
          <a:bodyPr/>
          <a:lstStyle>
            <a:lvl1pPr marL="0" indent="0">
              <a:buFontTx/>
              <a:buNone/>
              <a:defRPr sz="1400"/>
            </a:lvl1pPr>
          </a:lstStyle>
          <a:p>
            <a:r>
              <a:rPr lang="fi-FI"/>
              <a:t>Lisää kuva napsauttamalla kuvaketta</a:t>
            </a:r>
          </a:p>
        </p:txBody>
      </p:sp>
      <p:sp>
        <p:nvSpPr>
          <p:cNvPr id="2" name="Title 1">
            <a:extLst>
              <a:ext uri="{FF2B5EF4-FFF2-40B4-BE49-F238E27FC236}">
                <a16:creationId xmlns:a16="http://schemas.microsoft.com/office/drawing/2014/main" id="{CFD8ABDF-8166-4E5D-A404-D6D2C9756D77}"/>
              </a:ext>
            </a:extLst>
          </p:cNvPr>
          <p:cNvSpPr>
            <a:spLocks noGrp="1"/>
          </p:cNvSpPr>
          <p:nvPr>
            <p:ph type="ctrTitle" hasCustomPrompt="1"/>
          </p:nvPr>
        </p:nvSpPr>
        <p:spPr>
          <a:xfrm>
            <a:off x="407988" y="476590"/>
            <a:ext cx="3023642" cy="4680650"/>
          </a:xfrm>
          <a:solidFill>
            <a:schemeClr val="bg1"/>
          </a:solidFill>
        </p:spPr>
        <p:txBody>
          <a:bodyPr lIns="108000" tIns="1656000" rIns="108000" bIns="1512000" anchor="ctr" anchorCtr="0"/>
          <a:lstStyle>
            <a:lvl1pPr algn="ctr">
              <a:defRPr sz="2400"/>
            </a:lvl1pPr>
          </a:lstStyle>
          <a:p>
            <a:r>
              <a:rPr lang="en-US"/>
              <a:t>Click add title</a:t>
            </a:r>
            <a:br>
              <a:rPr lang="en-US"/>
            </a:br>
            <a:r>
              <a:rPr lang="en-US"/>
              <a:t>MAX 3-lines</a:t>
            </a:r>
            <a:endParaRPr lang="fi-FI"/>
          </a:p>
        </p:txBody>
      </p:sp>
      <p:sp>
        <p:nvSpPr>
          <p:cNvPr id="3" name="Subtitle 2">
            <a:extLst>
              <a:ext uri="{FF2B5EF4-FFF2-40B4-BE49-F238E27FC236}">
                <a16:creationId xmlns:a16="http://schemas.microsoft.com/office/drawing/2014/main" id="{03F76F63-6643-4E8D-860B-F412DF8B84C9}"/>
              </a:ext>
            </a:extLst>
          </p:cNvPr>
          <p:cNvSpPr>
            <a:spLocks noGrp="1"/>
          </p:cNvSpPr>
          <p:nvPr>
            <p:ph type="subTitle" idx="1" hasCustomPrompt="1"/>
          </p:nvPr>
        </p:nvSpPr>
        <p:spPr>
          <a:xfrm>
            <a:off x="407988" y="3573463"/>
            <a:ext cx="3023642" cy="1583777"/>
          </a:xfrm>
        </p:spPr>
        <p:txBody>
          <a:bodyPr lIns="108000" tIns="72000" rIns="108000" bIns="72000" anchor="ctr" anchorCtr="0"/>
          <a:lstStyle>
            <a:lvl1pPr marL="0" indent="0" algn="ctr">
              <a:spcBef>
                <a:spcPts val="0"/>
              </a:spcBef>
              <a:buNone/>
              <a:defRPr sz="1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a:t>
            </a:r>
            <a:br>
              <a:rPr lang="en-US"/>
            </a:br>
            <a:r>
              <a:rPr lang="en-US"/>
              <a:t>max 4-lines</a:t>
            </a:r>
            <a:endParaRPr lang="fi-FI"/>
          </a:p>
        </p:txBody>
      </p:sp>
      <p:sp>
        <p:nvSpPr>
          <p:cNvPr id="4" name="Date Placeholder 3">
            <a:extLst>
              <a:ext uri="{FF2B5EF4-FFF2-40B4-BE49-F238E27FC236}">
                <a16:creationId xmlns:a16="http://schemas.microsoft.com/office/drawing/2014/main" id="{9475A414-DA93-4621-8381-4E10C02E22E7}"/>
              </a:ext>
            </a:extLst>
          </p:cNvPr>
          <p:cNvSpPr>
            <a:spLocks noGrp="1"/>
          </p:cNvSpPr>
          <p:nvPr>
            <p:ph type="dt" sz="half" idx="10"/>
          </p:nvPr>
        </p:nvSpPr>
        <p:spPr/>
        <p:txBody>
          <a:bodyPr/>
          <a:lstStyle>
            <a:lvl1pPr>
              <a:defRPr>
                <a:noFill/>
              </a:defRPr>
            </a:lvl1pPr>
          </a:lstStyle>
          <a:p>
            <a:fld id="{0316EC58-6D5F-41CE-816E-56BD26BB1679}" type="datetime1">
              <a:rPr lang="fi-FI" smtClean="0"/>
              <a:t>24.2.2022</a:t>
            </a:fld>
            <a:endParaRPr lang="fi-FI"/>
          </a:p>
        </p:txBody>
      </p:sp>
      <p:sp>
        <p:nvSpPr>
          <p:cNvPr id="5" name="Footer Placeholder 4">
            <a:extLst>
              <a:ext uri="{FF2B5EF4-FFF2-40B4-BE49-F238E27FC236}">
                <a16:creationId xmlns:a16="http://schemas.microsoft.com/office/drawing/2014/main" id="{7DB831BB-453F-4E1C-89E1-DF2EF01F3F35}"/>
              </a:ext>
            </a:extLst>
          </p:cNvPr>
          <p:cNvSpPr>
            <a:spLocks noGrp="1"/>
          </p:cNvSpPr>
          <p:nvPr>
            <p:ph type="ftr" sz="quarter" idx="11"/>
          </p:nvPr>
        </p:nvSpPr>
        <p:spPr/>
        <p:txBody>
          <a:bodyPr/>
          <a:lstStyle>
            <a:lvl1pPr>
              <a:defRPr>
                <a:noFill/>
              </a:defRPr>
            </a:lvl1pPr>
          </a:lstStyle>
          <a:p>
            <a:endParaRPr lang="fi-FI"/>
          </a:p>
        </p:txBody>
      </p:sp>
      <p:sp>
        <p:nvSpPr>
          <p:cNvPr id="6" name="Slide Number Placeholder 5">
            <a:extLst>
              <a:ext uri="{FF2B5EF4-FFF2-40B4-BE49-F238E27FC236}">
                <a16:creationId xmlns:a16="http://schemas.microsoft.com/office/drawing/2014/main" id="{5C271B95-79C1-4BA9-9276-4DF8F80EE823}"/>
              </a:ext>
            </a:extLst>
          </p:cNvPr>
          <p:cNvSpPr>
            <a:spLocks noGrp="1"/>
          </p:cNvSpPr>
          <p:nvPr>
            <p:ph type="sldNum" sz="quarter" idx="12"/>
          </p:nvPr>
        </p:nvSpPr>
        <p:spPr/>
        <p:txBody>
          <a:bodyPr/>
          <a:lstStyle>
            <a:lvl1pPr>
              <a:defRPr>
                <a:noFill/>
              </a:defRPr>
            </a:lvl1pPr>
          </a:lstStyle>
          <a:p>
            <a:fld id="{A120E10C-C8E8-4F56-BF3B-1D4A5EB9F620}" type="slidenum">
              <a:rPr lang="fi-FI" smtClean="0"/>
              <a:pPr/>
              <a:t>‹#›</a:t>
            </a:fld>
            <a:endParaRPr lang="fi-FI"/>
          </a:p>
        </p:txBody>
      </p:sp>
      <p:sp>
        <p:nvSpPr>
          <p:cNvPr id="19" name="Text Placeholder 17" descr="logoplaceholder"/>
          <p:cNvSpPr>
            <a:spLocks noGrp="1"/>
          </p:cNvSpPr>
          <p:nvPr>
            <p:ph type="body" sz="quarter" idx="14"/>
          </p:nvPr>
        </p:nvSpPr>
        <p:spPr>
          <a:xfrm>
            <a:off x="1249688" y="1160820"/>
            <a:ext cx="1339200" cy="972000"/>
          </a:xfrm>
          <a:blipFill>
            <a:blip r:embed="rId2"/>
            <a:stretch>
              <a:fillRect/>
            </a:stretch>
          </a:blipFill>
        </p:spPr>
        <p:txBody>
          <a:bodyPr/>
          <a:lstStyle>
            <a:lvl1pPr marL="0" indent="0">
              <a:buNone/>
              <a:defRPr sz="200">
                <a:noFill/>
              </a:defRPr>
            </a:lvl1pPr>
          </a:lstStyle>
          <a:p>
            <a:pPr lvl="0"/>
            <a:r>
              <a:rPr lang="fi-FI"/>
              <a:t>Muokkaa tekstin perustyylejä</a:t>
            </a:r>
          </a:p>
        </p:txBody>
      </p:sp>
    </p:spTree>
    <p:extLst>
      <p:ext uri="{BB962C8B-B14F-4D97-AF65-F5344CB8AC3E}">
        <p14:creationId xmlns:p14="http://schemas.microsoft.com/office/powerpoint/2010/main" val="2510165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headline and Picture 2">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15EA0D-63E5-4102-966A-48282FF8551D}"/>
              </a:ext>
            </a:extLst>
          </p:cNvPr>
          <p:cNvSpPr>
            <a:spLocks noGrp="1"/>
          </p:cNvSpPr>
          <p:nvPr>
            <p:ph type="body" idx="1"/>
          </p:nvPr>
        </p:nvSpPr>
        <p:spPr>
          <a:xfrm>
            <a:off x="6672263" y="1844675"/>
            <a:ext cx="5111750" cy="648221"/>
          </a:xfrm>
        </p:spPr>
        <p:txBody>
          <a:bodyPr anchor="t" anchorCtr="0"/>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a:extLst>
              <a:ext uri="{FF2B5EF4-FFF2-40B4-BE49-F238E27FC236}">
                <a16:creationId xmlns:a16="http://schemas.microsoft.com/office/drawing/2014/main" id="{DC975E41-7E32-4234-8243-72C39980C558}"/>
              </a:ext>
            </a:extLst>
          </p:cNvPr>
          <p:cNvSpPr>
            <a:spLocks noGrp="1"/>
          </p:cNvSpPr>
          <p:nvPr>
            <p:ph sz="half" idx="2"/>
          </p:nvPr>
        </p:nvSpPr>
        <p:spPr>
          <a:xfrm>
            <a:off x="6672263" y="2565399"/>
            <a:ext cx="5111750" cy="360045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Date Placeholder 6">
            <a:extLst>
              <a:ext uri="{FF2B5EF4-FFF2-40B4-BE49-F238E27FC236}">
                <a16:creationId xmlns:a16="http://schemas.microsoft.com/office/drawing/2014/main" id="{3252384C-DA1D-4626-B327-BDAE81D8BFC9}"/>
              </a:ext>
            </a:extLst>
          </p:cNvPr>
          <p:cNvSpPr>
            <a:spLocks noGrp="1"/>
          </p:cNvSpPr>
          <p:nvPr>
            <p:ph type="dt" sz="half" idx="10"/>
          </p:nvPr>
        </p:nvSpPr>
        <p:spPr/>
        <p:txBody>
          <a:bodyPr/>
          <a:lstStyle/>
          <a:p>
            <a:fld id="{48934784-3745-4FF0-814E-5BC42F5BD0C5}" type="datetime1">
              <a:rPr lang="fi-FI" smtClean="0"/>
              <a:t>24.2.2022</a:t>
            </a:fld>
            <a:endParaRPr lang="fi-FI"/>
          </a:p>
        </p:txBody>
      </p:sp>
      <p:sp>
        <p:nvSpPr>
          <p:cNvPr id="8" name="Footer Placeholder 7">
            <a:extLst>
              <a:ext uri="{FF2B5EF4-FFF2-40B4-BE49-F238E27FC236}">
                <a16:creationId xmlns:a16="http://schemas.microsoft.com/office/drawing/2014/main" id="{A7F9A783-69FC-4578-AE52-BB44EF4891F0}"/>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34CABF45-FBF0-4FED-8A47-376C6135933C}"/>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Title 9"/>
          <p:cNvSpPr>
            <a:spLocks noGrp="1"/>
          </p:cNvSpPr>
          <p:nvPr>
            <p:ph type="title"/>
          </p:nvPr>
        </p:nvSpPr>
        <p:spPr/>
        <p:txBody>
          <a:bodyPr/>
          <a:lstStyle/>
          <a:p>
            <a:r>
              <a:rPr lang="fi-FI"/>
              <a:t>Muokkaa ots. perustyyl. napsautt.</a:t>
            </a:r>
          </a:p>
        </p:txBody>
      </p:sp>
      <p:sp>
        <p:nvSpPr>
          <p:cNvPr id="11" name="Picture Placeholder 9"/>
          <p:cNvSpPr>
            <a:spLocks noGrp="1"/>
          </p:cNvSpPr>
          <p:nvPr>
            <p:ph type="pic" sz="quarter" idx="13"/>
          </p:nvPr>
        </p:nvSpPr>
        <p:spPr>
          <a:xfrm>
            <a:off x="407988" y="1844675"/>
            <a:ext cx="6120061" cy="4321175"/>
          </a:xfrm>
        </p:spPr>
        <p:txBody>
          <a:bodyPr/>
          <a:lstStyle>
            <a:lvl1pPr marL="0" indent="0">
              <a:buFontTx/>
              <a:buNone/>
              <a:defRPr sz="1400"/>
            </a:lvl1pPr>
          </a:lstStyle>
          <a:p>
            <a:r>
              <a:rPr lang="fi-FI"/>
              <a:t>Lisää kuva napsauttamalla kuvaketta</a:t>
            </a:r>
          </a:p>
        </p:txBody>
      </p:sp>
    </p:spTree>
    <p:extLst>
      <p:ext uri="{BB962C8B-B14F-4D97-AF65-F5344CB8AC3E}">
        <p14:creationId xmlns:p14="http://schemas.microsoft.com/office/powerpoint/2010/main" val="254923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Sub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15EA0D-63E5-4102-966A-48282FF8551D}"/>
              </a:ext>
            </a:extLst>
          </p:cNvPr>
          <p:cNvSpPr>
            <a:spLocks noGrp="1"/>
          </p:cNvSpPr>
          <p:nvPr>
            <p:ph type="body" idx="1"/>
          </p:nvPr>
        </p:nvSpPr>
        <p:spPr>
          <a:xfrm>
            <a:off x="407987" y="1844675"/>
            <a:ext cx="11376025" cy="648221"/>
          </a:xfrm>
        </p:spPr>
        <p:txBody>
          <a:bodyPr anchor="t" anchorCtr="0"/>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a:extLst>
              <a:ext uri="{FF2B5EF4-FFF2-40B4-BE49-F238E27FC236}">
                <a16:creationId xmlns:a16="http://schemas.microsoft.com/office/drawing/2014/main" id="{DC975E41-7E32-4234-8243-72C39980C558}"/>
              </a:ext>
            </a:extLst>
          </p:cNvPr>
          <p:cNvSpPr>
            <a:spLocks noGrp="1"/>
          </p:cNvSpPr>
          <p:nvPr>
            <p:ph sz="half" idx="2"/>
          </p:nvPr>
        </p:nvSpPr>
        <p:spPr>
          <a:xfrm>
            <a:off x="407987" y="2565399"/>
            <a:ext cx="11376025" cy="360045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Date Placeholder 6">
            <a:extLst>
              <a:ext uri="{FF2B5EF4-FFF2-40B4-BE49-F238E27FC236}">
                <a16:creationId xmlns:a16="http://schemas.microsoft.com/office/drawing/2014/main" id="{3252384C-DA1D-4626-B327-BDAE81D8BFC9}"/>
              </a:ext>
            </a:extLst>
          </p:cNvPr>
          <p:cNvSpPr>
            <a:spLocks noGrp="1"/>
          </p:cNvSpPr>
          <p:nvPr>
            <p:ph type="dt" sz="half" idx="10"/>
          </p:nvPr>
        </p:nvSpPr>
        <p:spPr/>
        <p:txBody>
          <a:bodyPr/>
          <a:lstStyle/>
          <a:p>
            <a:fld id="{FB17EF9F-411A-4826-AEC9-6E9C530F2C44}" type="datetime1">
              <a:rPr lang="fi-FI" smtClean="0"/>
              <a:t>24.2.2022</a:t>
            </a:fld>
            <a:endParaRPr lang="fi-FI"/>
          </a:p>
        </p:txBody>
      </p:sp>
      <p:sp>
        <p:nvSpPr>
          <p:cNvPr id="8" name="Footer Placeholder 7">
            <a:extLst>
              <a:ext uri="{FF2B5EF4-FFF2-40B4-BE49-F238E27FC236}">
                <a16:creationId xmlns:a16="http://schemas.microsoft.com/office/drawing/2014/main" id="{A7F9A783-69FC-4578-AE52-BB44EF4891F0}"/>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34CABF45-FBF0-4FED-8A47-376C6135933C}"/>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Title 9"/>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394682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p:spTree>
      <p:nvGrpSpPr>
        <p:cNvPr id="1" name=""/>
        <p:cNvGrpSpPr/>
        <p:nvPr/>
      </p:nvGrpSpPr>
      <p:grpSpPr>
        <a:xfrm>
          <a:off x="0" y="0"/>
          <a:ext cx="0" cy="0"/>
          <a:chOff x="0" y="0"/>
          <a:chExt cx="0" cy="0"/>
        </a:xfrm>
      </p:grpSpPr>
      <p:sp>
        <p:nvSpPr>
          <p:cNvPr id="12" name="Picture Placeholder 9"/>
          <p:cNvSpPr>
            <a:spLocks noGrp="1"/>
          </p:cNvSpPr>
          <p:nvPr>
            <p:ph type="pic" sz="quarter" idx="13"/>
          </p:nvPr>
        </p:nvSpPr>
        <p:spPr>
          <a:xfrm>
            <a:off x="0" y="1"/>
            <a:ext cx="12192000" cy="6858000"/>
          </a:xfrm>
          <a:solidFill>
            <a:schemeClr val="bg2"/>
          </a:solidFill>
        </p:spPr>
        <p:txBody>
          <a:bodyPr/>
          <a:lstStyle>
            <a:lvl1pPr marL="0" indent="0">
              <a:buFontTx/>
              <a:buNone/>
              <a:defRPr sz="1400"/>
            </a:lvl1pPr>
          </a:lstStyle>
          <a:p>
            <a:r>
              <a:rPr lang="fi-FI"/>
              <a:t>Lisää kuva napsauttamalla kuvaketta</a:t>
            </a:r>
          </a:p>
        </p:txBody>
      </p:sp>
      <p:sp>
        <p:nvSpPr>
          <p:cNvPr id="4" name="Date Placeholder 3">
            <a:extLst>
              <a:ext uri="{FF2B5EF4-FFF2-40B4-BE49-F238E27FC236}">
                <a16:creationId xmlns:a16="http://schemas.microsoft.com/office/drawing/2014/main" id="{9475A414-DA93-4621-8381-4E10C02E22E7}"/>
              </a:ext>
            </a:extLst>
          </p:cNvPr>
          <p:cNvSpPr>
            <a:spLocks noGrp="1"/>
          </p:cNvSpPr>
          <p:nvPr>
            <p:ph type="dt" sz="half" idx="10"/>
          </p:nvPr>
        </p:nvSpPr>
        <p:spPr/>
        <p:txBody>
          <a:bodyPr/>
          <a:lstStyle>
            <a:lvl1pPr>
              <a:defRPr>
                <a:noFill/>
              </a:defRPr>
            </a:lvl1pPr>
          </a:lstStyle>
          <a:p>
            <a:fld id="{3C9E3DC3-21C7-4E5E-A63D-6ABB3806D942}" type="datetime1">
              <a:rPr lang="fi-FI" smtClean="0"/>
              <a:t>24.2.2022</a:t>
            </a:fld>
            <a:endParaRPr lang="fi-FI"/>
          </a:p>
        </p:txBody>
      </p:sp>
      <p:sp>
        <p:nvSpPr>
          <p:cNvPr id="5" name="Footer Placeholder 4">
            <a:extLst>
              <a:ext uri="{FF2B5EF4-FFF2-40B4-BE49-F238E27FC236}">
                <a16:creationId xmlns:a16="http://schemas.microsoft.com/office/drawing/2014/main" id="{7DB831BB-453F-4E1C-89E1-DF2EF01F3F35}"/>
              </a:ext>
            </a:extLst>
          </p:cNvPr>
          <p:cNvSpPr>
            <a:spLocks noGrp="1"/>
          </p:cNvSpPr>
          <p:nvPr>
            <p:ph type="ftr" sz="quarter" idx="11"/>
          </p:nvPr>
        </p:nvSpPr>
        <p:spPr/>
        <p:txBody>
          <a:bodyPr/>
          <a:lstStyle>
            <a:lvl1pPr>
              <a:defRPr>
                <a:noFill/>
              </a:defRPr>
            </a:lvl1pPr>
          </a:lstStyle>
          <a:p>
            <a:endParaRPr lang="fi-FI"/>
          </a:p>
        </p:txBody>
      </p:sp>
      <p:sp>
        <p:nvSpPr>
          <p:cNvPr id="6" name="Slide Number Placeholder 5">
            <a:extLst>
              <a:ext uri="{FF2B5EF4-FFF2-40B4-BE49-F238E27FC236}">
                <a16:creationId xmlns:a16="http://schemas.microsoft.com/office/drawing/2014/main" id="{5C271B95-79C1-4BA9-9276-4DF8F80EE823}"/>
              </a:ext>
            </a:extLst>
          </p:cNvPr>
          <p:cNvSpPr>
            <a:spLocks noGrp="1"/>
          </p:cNvSpPr>
          <p:nvPr>
            <p:ph type="sldNum" sz="quarter" idx="12"/>
          </p:nvPr>
        </p:nvSpPr>
        <p:spPr/>
        <p:txBody>
          <a:bodyPr/>
          <a:lstStyle>
            <a:lvl1pPr>
              <a:defRPr>
                <a:noFill/>
              </a:defRPr>
            </a:lvl1pPr>
          </a:lstStyle>
          <a:p>
            <a:fld id="{A120E10C-C8E8-4F56-BF3B-1D4A5EB9F620}" type="slidenum">
              <a:rPr lang="fi-FI" smtClean="0"/>
              <a:pPr/>
              <a:t>‹#›</a:t>
            </a:fld>
            <a:endParaRPr lang="fi-FI"/>
          </a:p>
        </p:txBody>
      </p:sp>
      <p:sp>
        <p:nvSpPr>
          <p:cNvPr id="8" name="Text Placeholder 7"/>
          <p:cNvSpPr>
            <a:spLocks noGrp="1"/>
          </p:cNvSpPr>
          <p:nvPr>
            <p:ph type="body" sz="quarter" idx="14"/>
          </p:nvPr>
        </p:nvSpPr>
        <p:spPr>
          <a:xfrm>
            <a:off x="407988" y="476250"/>
            <a:ext cx="3024187" cy="2952750"/>
          </a:xfrm>
          <a:solidFill>
            <a:schemeClr val="bg1"/>
          </a:solidFill>
        </p:spPr>
        <p:txBody>
          <a:bodyPr lIns="108000" tIns="72000" rIns="108000" bIns="72000"/>
          <a:lstStyle>
            <a:lvl1pPr marL="0" indent="0">
              <a:buNone/>
              <a:defRPr sz="3200" cap="all" baseline="0">
                <a:solidFill>
                  <a:schemeClr val="accent1"/>
                </a:solidFill>
                <a:latin typeface="+mj-lt"/>
              </a:defRPr>
            </a:lvl1pPr>
            <a:lvl2pPr marL="0" indent="0">
              <a:buFontTx/>
              <a:buNone/>
              <a:defRPr sz="1600"/>
            </a:lvl2pPr>
            <a:lvl3pPr marL="266700" indent="-266700">
              <a:defRPr/>
            </a:lvl3pPr>
            <a:lvl4pPr marL="539750" indent="-273050">
              <a:defRPr/>
            </a:lvl4pPr>
            <a:lvl5pPr marL="806450" indent="-266700">
              <a:defRPr/>
            </a:lvl5pPr>
            <a:lvl6pPr marL="1071563" indent="-265113">
              <a:defRPr/>
            </a:lvl6pPr>
            <a:lvl7pPr marL="1346200" indent="-274638">
              <a:defRPr/>
            </a:lvl7pPr>
            <a:lvl8pPr marL="1612900" indent="-266700">
              <a:defRPr/>
            </a:lvl8pPr>
            <a:lvl9pPr marL="1878013" indent="-265113">
              <a:defRPr/>
            </a:lvl9pPr>
          </a:lstStyle>
          <a:p>
            <a:pPr lvl="0"/>
            <a:r>
              <a:rPr lang="fi-FI"/>
              <a:t>Muokkaa tekstin perustyylejä</a:t>
            </a:r>
          </a:p>
          <a:p>
            <a:pPr lvl="1"/>
            <a:r>
              <a:rPr lang="fi-FI"/>
              <a:t>toinen taso</a:t>
            </a:r>
          </a:p>
        </p:txBody>
      </p:sp>
      <p:sp>
        <p:nvSpPr>
          <p:cNvPr id="11" name="Text Placeholder 17" descr="logoplaceholder"/>
          <p:cNvSpPr>
            <a:spLocks noGrp="1"/>
          </p:cNvSpPr>
          <p:nvPr>
            <p:ph type="body" sz="quarter" idx="15"/>
          </p:nvPr>
        </p:nvSpPr>
        <p:spPr>
          <a:xfrm>
            <a:off x="10791190" y="332570"/>
            <a:ext cx="993600" cy="720000"/>
          </a:xfrm>
          <a:blipFill>
            <a:blip r:embed="rId2"/>
            <a:stretch>
              <a:fillRect/>
            </a:stretch>
          </a:blipFill>
        </p:spPr>
        <p:txBody>
          <a:bodyPr/>
          <a:lstStyle>
            <a:lvl1pPr marL="0" indent="0">
              <a:buNone/>
              <a:defRPr sz="200">
                <a:noFill/>
              </a:defRPr>
            </a:lvl1pPr>
          </a:lstStyle>
          <a:p>
            <a:pPr lvl="0"/>
            <a:r>
              <a:rPr lang="fi-FI"/>
              <a:t>Muokkaa tekstin perustyylejä</a:t>
            </a:r>
          </a:p>
        </p:txBody>
      </p:sp>
    </p:spTree>
    <p:extLst>
      <p:ext uri="{BB962C8B-B14F-4D97-AF65-F5344CB8AC3E}">
        <p14:creationId xmlns:p14="http://schemas.microsoft.com/office/powerpoint/2010/main" val="973075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vider Nega">
    <p:spTree>
      <p:nvGrpSpPr>
        <p:cNvPr id="1" name=""/>
        <p:cNvGrpSpPr/>
        <p:nvPr/>
      </p:nvGrpSpPr>
      <p:grpSpPr>
        <a:xfrm>
          <a:off x="0" y="0"/>
          <a:ext cx="0" cy="0"/>
          <a:chOff x="0" y="0"/>
          <a:chExt cx="0" cy="0"/>
        </a:xfrm>
      </p:grpSpPr>
      <p:sp>
        <p:nvSpPr>
          <p:cNvPr id="12" name="Picture Placeholder 9"/>
          <p:cNvSpPr>
            <a:spLocks noGrp="1"/>
          </p:cNvSpPr>
          <p:nvPr>
            <p:ph type="pic" sz="quarter" idx="13"/>
          </p:nvPr>
        </p:nvSpPr>
        <p:spPr>
          <a:xfrm>
            <a:off x="0" y="1"/>
            <a:ext cx="12192000" cy="6858000"/>
          </a:xfrm>
          <a:solidFill>
            <a:schemeClr val="bg2"/>
          </a:solidFill>
        </p:spPr>
        <p:txBody>
          <a:bodyPr/>
          <a:lstStyle>
            <a:lvl1pPr marL="0" indent="0">
              <a:buFontTx/>
              <a:buNone/>
              <a:defRPr sz="1400"/>
            </a:lvl1pPr>
          </a:lstStyle>
          <a:p>
            <a:r>
              <a:rPr lang="fi-FI"/>
              <a:t>Lisää kuva napsauttamalla kuvaketta</a:t>
            </a:r>
          </a:p>
        </p:txBody>
      </p:sp>
      <p:sp>
        <p:nvSpPr>
          <p:cNvPr id="4" name="Date Placeholder 3">
            <a:extLst>
              <a:ext uri="{FF2B5EF4-FFF2-40B4-BE49-F238E27FC236}">
                <a16:creationId xmlns:a16="http://schemas.microsoft.com/office/drawing/2014/main" id="{9475A414-DA93-4621-8381-4E10C02E22E7}"/>
              </a:ext>
            </a:extLst>
          </p:cNvPr>
          <p:cNvSpPr>
            <a:spLocks noGrp="1"/>
          </p:cNvSpPr>
          <p:nvPr>
            <p:ph type="dt" sz="half" idx="10"/>
          </p:nvPr>
        </p:nvSpPr>
        <p:spPr/>
        <p:txBody>
          <a:bodyPr/>
          <a:lstStyle>
            <a:lvl1pPr>
              <a:defRPr>
                <a:noFill/>
              </a:defRPr>
            </a:lvl1pPr>
          </a:lstStyle>
          <a:p>
            <a:fld id="{B2012398-ACBA-445F-939B-E24054542188}" type="datetime1">
              <a:rPr lang="fi-FI" smtClean="0"/>
              <a:t>24.2.2022</a:t>
            </a:fld>
            <a:endParaRPr lang="fi-FI"/>
          </a:p>
        </p:txBody>
      </p:sp>
      <p:sp>
        <p:nvSpPr>
          <p:cNvPr id="5" name="Footer Placeholder 4">
            <a:extLst>
              <a:ext uri="{FF2B5EF4-FFF2-40B4-BE49-F238E27FC236}">
                <a16:creationId xmlns:a16="http://schemas.microsoft.com/office/drawing/2014/main" id="{7DB831BB-453F-4E1C-89E1-DF2EF01F3F35}"/>
              </a:ext>
            </a:extLst>
          </p:cNvPr>
          <p:cNvSpPr>
            <a:spLocks noGrp="1"/>
          </p:cNvSpPr>
          <p:nvPr>
            <p:ph type="ftr" sz="quarter" idx="11"/>
          </p:nvPr>
        </p:nvSpPr>
        <p:spPr/>
        <p:txBody>
          <a:bodyPr/>
          <a:lstStyle>
            <a:lvl1pPr>
              <a:defRPr>
                <a:noFill/>
              </a:defRPr>
            </a:lvl1pPr>
          </a:lstStyle>
          <a:p>
            <a:endParaRPr lang="fi-FI"/>
          </a:p>
        </p:txBody>
      </p:sp>
      <p:sp>
        <p:nvSpPr>
          <p:cNvPr id="6" name="Slide Number Placeholder 5">
            <a:extLst>
              <a:ext uri="{FF2B5EF4-FFF2-40B4-BE49-F238E27FC236}">
                <a16:creationId xmlns:a16="http://schemas.microsoft.com/office/drawing/2014/main" id="{5C271B95-79C1-4BA9-9276-4DF8F80EE823}"/>
              </a:ext>
            </a:extLst>
          </p:cNvPr>
          <p:cNvSpPr>
            <a:spLocks noGrp="1"/>
          </p:cNvSpPr>
          <p:nvPr>
            <p:ph type="sldNum" sz="quarter" idx="12"/>
          </p:nvPr>
        </p:nvSpPr>
        <p:spPr/>
        <p:txBody>
          <a:bodyPr/>
          <a:lstStyle>
            <a:lvl1pPr>
              <a:defRPr>
                <a:noFill/>
              </a:defRPr>
            </a:lvl1pPr>
          </a:lstStyle>
          <a:p>
            <a:fld id="{A120E10C-C8E8-4F56-BF3B-1D4A5EB9F620}" type="slidenum">
              <a:rPr lang="fi-FI" smtClean="0"/>
              <a:pPr/>
              <a:t>‹#›</a:t>
            </a:fld>
            <a:endParaRPr lang="fi-FI"/>
          </a:p>
        </p:txBody>
      </p:sp>
      <p:sp>
        <p:nvSpPr>
          <p:cNvPr id="8" name="Text Placeholder 7"/>
          <p:cNvSpPr>
            <a:spLocks noGrp="1"/>
          </p:cNvSpPr>
          <p:nvPr>
            <p:ph type="body" sz="quarter" idx="14"/>
          </p:nvPr>
        </p:nvSpPr>
        <p:spPr>
          <a:xfrm>
            <a:off x="407988" y="476250"/>
            <a:ext cx="3024187" cy="2952750"/>
          </a:xfrm>
          <a:noFill/>
        </p:spPr>
        <p:txBody>
          <a:bodyPr lIns="108000" tIns="72000" rIns="108000" bIns="72000"/>
          <a:lstStyle>
            <a:lvl1pPr marL="0" indent="0">
              <a:buNone/>
              <a:defRPr sz="3200" cap="all" baseline="0">
                <a:solidFill>
                  <a:schemeClr val="bg1"/>
                </a:solidFill>
                <a:latin typeface="+mj-lt"/>
              </a:defRPr>
            </a:lvl1pPr>
            <a:lvl2pPr marL="0" indent="0">
              <a:buFontTx/>
              <a:buNone/>
              <a:defRPr sz="1600">
                <a:solidFill>
                  <a:schemeClr val="bg1"/>
                </a:solidFill>
              </a:defRPr>
            </a:lvl2pPr>
            <a:lvl3pPr marL="266700" indent="-266700">
              <a:buClr>
                <a:schemeClr val="bg1"/>
              </a:buClr>
              <a:defRPr>
                <a:solidFill>
                  <a:schemeClr val="bg1"/>
                </a:solidFill>
              </a:defRPr>
            </a:lvl3pPr>
            <a:lvl4pPr marL="539750" indent="-273050">
              <a:buClr>
                <a:schemeClr val="bg1"/>
              </a:buClr>
              <a:defRPr>
                <a:solidFill>
                  <a:schemeClr val="bg1"/>
                </a:solidFill>
              </a:defRPr>
            </a:lvl4pPr>
            <a:lvl5pPr marL="806450" indent="-266700">
              <a:buClr>
                <a:schemeClr val="bg1"/>
              </a:buClr>
              <a:defRPr>
                <a:solidFill>
                  <a:schemeClr val="bg1"/>
                </a:solidFill>
              </a:defRPr>
            </a:lvl5pPr>
            <a:lvl6pPr marL="1071563" indent="-265113">
              <a:buClr>
                <a:schemeClr val="bg1"/>
              </a:buClr>
              <a:defRPr>
                <a:solidFill>
                  <a:schemeClr val="bg1"/>
                </a:solidFill>
              </a:defRPr>
            </a:lvl6pPr>
            <a:lvl7pPr marL="1346200" indent="-274638">
              <a:buClr>
                <a:schemeClr val="bg1"/>
              </a:buClr>
              <a:defRPr>
                <a:solidFill>
                  <a:schemeClr val="bg1"/>
                </a:solidFill>
              </a:defRPr>
            </a:lvl7pPr>
            <a:lvl8pPr marL="1612900" indent="-266700">
              <a:buClr>
                <a:schemeClr val="bg1"/>
              </a:buClr>
              <a:defRPr>
                <a:solidFill>
                  <a:schemeClr val="bg1"/>
                </a:solidFill>
              </a:defRPr>
            </a:lvl8pPr>
            <a:lvl9pPr marL="1878013" indent="-265113">
              <a:buClr>
                <a:schemeClr val="bg1"/>
              </a:buClr>
              <a:defRPr>
                <a:solidFill>
                  <a:schemeClr val="bg1"/>
                </a:solidFill>
              </a:defRPr>
            </a:lvl9pPr>
          </a:lstStyle>
          <a:p>
            <a:pPr lvl="0"/>
            <a:r>
              <a:rPr lang="fi-FI"/>
              <a:t>Muokkaa tekstin perustyylejä</a:t>
            </a:r>
          </a:p>
          <a:p>
            <a:pPr lvl="1"/>
            <a:r>
              <a:rPr lang="fi-FI"/>
              <a:t>toinen taso</a:t>
            </a:r>
          </a:p>
        </p:txBody>
      </p:sp>
      <p:sp>
        <p:nvSpPr>
          <p:cNvPr id="7" name="Text Placeholder 17" descr="logoplaceholder"/>
          <p:cNvSpPr>
            <a:spLocks noGrp="1"/>
          </p:cNvSpPr>
          <p:nvPr>
            <p:ph type="body" sz="quarter" idx="15"/>
          </p:nvPr>
        </p:nvSpPr>
        <p:spPr>
          <a:xfrm>
            <a:off x="10791190" y="332570"/>
            <a:ext cx="993600" cy="720000"/>
          </a:xfrm>
          <a:blipFill>
            <a:blip r:embed="rId2"/>
            <a:stretch>
              <a:fillRect/>
            </a:stretch>
          </a:blipFill>
          <a:effectLst/>
        </p:spPr>
        <p:txBody>
          <a:bodyPr/>
          <a:lstStyle>
            <a:lvl1pPr marL="0" indent="0">
              <a:buNone/>
              <a:defRPr sz="200">
                <a:noFill/>
              </a:defRPr>
            </a:lvl1pPr>
          </a:lstStyle>
          <a:p>
            <a:pPr lvl="0"/>
            <a:r>
              <a:rPr lang="fi-FI"/>
              <a:t>Muokkaa tekstin perustyylejä</a:t>
            </a:r>
          </a:p>
        </p:txBody>
      </p:sp>
    </p:spTree>
    <p:extLst>
      <p:ext uri="{BB962C8B-B14F-4D97-AF65-F5344CB8AC3E}">
        <p14:creationId xmlns:p14="http://schemas.microsoft.com/office/powerpoint/2010/main" val="1877554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ontent and Wide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1ECC-A8CB-4678-9816-B909BCDAE8E6}"/>
              </a:ext>
            </a:extLst>
          </p:cNvPr>
          <p:cNvSpPr>
            <a:spLocks noGrp="1"/>
          </p:cNvSpPr>
          <p:nvPr>
            <p:ph type="title"/>
          </p:nvPr>
        </p:nvSpPr>
        <p:spPr>
          <a:xfrm>
            <a:off x="407988" y="2421334"/>
            <a:ext cx="8783637" cy="1152129"/>
          </a:xfrm>
        </p:spPr>
        <p:txBody>
          <a:bodyPr/>
          <a:lstStyle/>
          <a:p>
            <a:r>
              <a:rPr lang="fi-FI"/>
              <a:t>Muokkaa ots. perustyyl. napsautt.</a:t>
            </a:r>
          </a:p>
        </p:txBody>
      </p:sp>
      <p:sp>
        <p:nvSpPr>
          <p:cNvPr id="3" name="Content Placeholder 2">
            <a:extLst>
              <a:ext uri="{FF2B5EF4-FFF2-40B4-BE49-F238E27FC236}">
                <a16:creationId xmlns:a16="http://schemas.microsoft.com/office/drawing/2014/main" id="{8478C01E-E010-4B39-97C2-D461BB857ECC}"/>
              </a:ext>
            </a:extLst>
          </p:cNvPr>
          <p:cNvSpPr>
            <a:spLocks noGrp="1"/>
          </p:cNvSpPr>
          <p:nvPr>
            <p:ph sz="half" idx="1"/>
          </p:nvPr>
        </p:nvSpPr>
        <p:spPr>
          <a:xfrm>
            <a:off x="407987" y="3573462"/>
            <a:ext cx="8783637" cy="2592387"/>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Date Placeholder 4">
            <a:extLst>
              <a:ext uri="{FF2B5EF4-FFF2-40B4-BE49-F238E27FC236}">
                <a16:creationId xmlns:a16="http://schemas.microsoft.com/office/drawing/2014/main" id="{B7DD22E0-84CE-4CA4-B014-E12A948505E7}"/>
              </a:ext>
            </a:extLst>
          </p:cNvPr>
          <p:cNvSpPr>
            <a:spLocks noGrp="1"/>
          </p:cNvSpPr>
          <p:nvPr>
            <p:ph type="dt" sz="half" idx="10"/>
          </p:nvPr>
        </p:nvSpPr>
        <p:spPr/>
        <p:txBody>
          <a:bodyPr/>
          <a:lstStyle/>
          <a:p>
            <a:fld id="{A7413873-7C64-4A76-849E-5F3DC441B2F2}" type="datetime1">
              <a:rPr lang="fi-FI" smtClean="0"/>
              <a:t>24.2.2022</a:t>
            </a:fld>
            <a:endParaRPr lang="fi-FI"/>
          </a:p>
        </p:txBody>
      </p:sp>
      <p:sp>
        <p:nvSpPr>
          <p:cNvPr id="6" name="Footer Placeholder 5">
            <a:extLst>
              <a:ext uri="{FF2B5EF4-FFF2-40B4-BE49-F238E27FC236}">
                <a16:creationId xmlns:a16="http://schemas.microsoft.com/office/drawing/2014/main" id="{794F1FE9-9EC8-4027-9C36-DBC31B794F7E}"/>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954F177E-73AE-405E-9F99-FCC57C577318}"/>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Picture Placeholder 9"/>
          <p:cNvSpPr>
            <a:spLocks noGrp="1"/>
          </p:cNvSpPr>
          <p:nvPr>
            <p:ph type="pic" sz="quarter" idx="13"/>
          </p:nvPr>
        </p:nvSpPr>
        <p:spPr>
          <a:xfrm>
            <a:off x="0" y="1"/>
            <a:ext cx="12192000" cy="2205037"/>
          </a:xfrm>
          <a:solidFill>
            <a:schemeClr val="bg2"/>
          </a:solidFill>
        </p:spPr>
        <p:txBody>
          <a:bodyPr/>
          <a:lstStyle>
            <a:lvl1pPr marL="0" indent="0">
              <a:buFontTx/>
              <a:buNone/>
              <a:defRPr sz="1400"/>
            </a:lvl1pPr>
          </a:lstStyle>
          <a:p>
            <a:r>
              <a:rPr lang="fi-FI"/>
              <a:t>Lisää kuva napsauttamalla kuvaketta</a:t>
            </a:r>
          </a:p>
        </p:txBody>
      </p:sp>
      <p:sp>
        <p:nvSpPr>
          <p:cNvPr id="13" name="Text Placeholder 17" descr="logoplaceholder"/>
          <p:cNvSpPr>
            <a:spLocks noGrp="1"/>
          </p:cNvSpPr>
          <p:nvPr>
            <p:ph type="body" sz="quarter" idx="14"/>
          </p:nvPr>
        </p:nvSpPr>
        <p:spPr>
          <a:xfrm>
            <a:off x="10791190" y="332570"/>
            <a:ext cx="993600" cy="720000"/>
          </a:xfrm>
          <a:blipFill>
            <a:blip r:embed="rId2"/>
            <a:stretch>
              <a:fillRect/>
            </a:stretch>
          </a:blipFill>
        </p:spPr>
        <p:txBody>
          <a:bodyPr/>
          <a:lstStyle>
            <a:lvl1pPr marL="0" indent="0">
              <a:buNone/>
              <a:defRPr sz="200">
                <a:noFill/>
              </a:defRPr>
            </a:lvl1pPr>
          </a:lstStyle>
          <a:p>
            <a:pPr lvl="0"/>
            <a:r>
              <a:rPr lang="fi-FI"/>
              <a:t>Muokkaa tekstin perustyylejä</a:t>
            </a:r>
          </a:p>
        </p:txBody>
      </p:sp>
    </p:spTree>
    <p:extLst>
      <p:ext uri="{BB962C8B-B14F-4D97-AF65-F5344CB8AC3E}">
        <p14:creationId xmlns:p14="http://schemas.microsoft.com/office/powerpoint/2010/main" val="798754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and Wide Picture Neg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1ECC-A8CB-4678-9816-B909BCDAE8E6}"/>
              </a:ext>
            </a:extLst>
          </p:cNvPr>
          <p:cNvSpPr>
            <a:spLocks noGrp="1"/>
          </p:cNvSpPr>
          <p:nvPr>
            <p:ph type="title"/>
          </p:nvPr>
        </p:nvSpPr>
        <p:spPr>
          <a:xfrm>
            <a:off x="407988" y="2421334"/>
            <a:ext cx="8783637" cy="1152129"/>
          </a:xfrm>
        </p:spPr>
        <p:txBody>
          <a:bodyPr/>
          <a:lstStyle/>
          <a:p>
            <a:r>
              <a:rPr lang="fi-FI"/>
              <a:t>Muokkaa ots. perustyyl. napsautt.</a:t>
            </a:r>
          </a:p>
        </p:txBody>
      </p:sp>
      <p:sp>
        <p:nvSpPr>
          <p:cNvPr id="3" name="Content Placeholder 2">
            <a:extLst>
              <a:ext uri="{FF2B5EF4-FFF2-40B4-BE49-F238E27FC236}">
                <a16:creationId xmlns:a16="http://schemas.microsoft.com/office/drawing/2014/main" id="{8478C01E-E010-4B39-97C2-D461BB857ECC}"/>
              </a:ext>
            </a:extLst>
          </p:cNvPr>
          <p:cNvSpPr>
            <a:spLocks noGrp="1"/>
          </p:cNvSpPr>
          <p:nvPr>
            <p:ph sz="half" idx="1"/>
          </p:nvPr>
        </p:nvSpPr>
        <p:spPr>
          <a:xfrm>
            <a:off x="407987" y="3573462"/>
            <a:ext cx="8783637" cy="2592387"/>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Date Placeholder 4">
            <a:extLst>
              <a:ext uri="{FF2B5EF4-FFF2-40B4-BE49-F238E27FC236}">
                <a16:creationId xmlns:a16="http://schemas.microsoft.com/office/drawing/2014/main" id="{B7DD22E0-84CE-4CA4-B014-E12A948505E7}"/>
              </a:ext>
            </a:extLst>
          </p:cNvPr>
          <p:cNvSpPr>
            <a:spLocks noGrp="1"/>
          </p:cNvSpPr>
          <p:nvPr>
            <p:ph type="dt" sz="half" idx="10"/>
          </p:nvPr>
        </p:nvSpPr>
        <p:spPr/>
        <p:txBody>
          <a:bodyPr/>
          <a:lstStyle/>
          <a:p>
            <a:fld id="{CECDFF8E-1427-4BDF-A9F0-77AC12DF7CC5}" type="datetime1">
              <a:rPr lang="fi-FI" smtClean="0"/>
              <a:t>24.2.2022</a:t>
            </a:fld>
            <a:endParaRPr lang="fi-FI"/>
          </a:p>
        </p:txBody>
      </p:sp>
      <p:sp>
        <p:nvSpPr>
          <p:cNvPr id="6" name="Footer Placeholder 5">
            <a:extLst>
              <a:ext uri="{FF2B5EF4-FFF2-40B4-BE49-F238E27FC236}">
                <a16:creationId xmlns:a16="http://schemas.microsoft.com/office/drawing/2014/main" id="{794F1FE9-9EC8-4027-9C36-DBC31B794F7E}"/>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954F177E-73AE-405E-9F99-FCC57C577318}"/>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Picture Placeholder 9"/>
          <p:cNvSpPr>
            <a:spLocks noGrp="1"/>
          </p:cNvSpPr>
          <p:nvPr>
            <p:ph type="pic" sz="quarter" idx="13"/>
          </p:nvPr>
        </p:nvSpPr>
        <p:spPr>
          <a:xfrm>
            <a:off x="0" y="1"/>
            <a:ext cx="12192000" cy="2205037"/>
          </a:xfrm>
          <a:solidFill>
            <a:schemeClr val="bg2"/>
          </a:solidFill>
        </p:spPr>
        <p:txBody>
          <a:bodyPr/>
          <a:lstStyle>
            <a:lvl1pPr marL="0" indent="0">
              <a:buFontTx/>
              <a:buNone/>
              <a:defRPr sz="1400"/>
            </a:lvl1pPr>
          </a:lstStyle>
          <a:p>
            <a:r>
              <a:rPr lang="fi-FI"/>
              <a:t>Lisää kuva napsauttamalla kuvaketta</a:t>
            </a:r>
          </a:p>
        </p:txBody>
      </p:sp>
      <p:sp>
        <p:nvSpPr>
          <p:cNvPr id="13" name="Text Placeholder 17" descr="logoplaceholder"/>
          <p:cNvSpPr>
            <a:spLocks noGrp="1"/>
          </p:cNvSpPr>
          <p:nvPr>
            <p:ph type="body" sz="quarter" idx="14"/>
          </p:nvPr>
        </p:nvSpPr>
        <p:spPr>
          <a:xfrm>
            <a:off x="10791190" y="332570"/>
            <a:ext cx="993600" cy="720000"/>
          </a:xfrm>
          <a:blipFill>
            <a:blip r:embed="rId2"/>
            <a:stretch>
              <a:fillRect/>
            </a:stretch>
          </a:blipFill>
          <a:effectLst/>
        </p:spPr>
        <p:txBody>
          <a:bodyPr/>
          <a:lstStyle>
            <a:lvl1pPr marL="0" indent="0">
              <a:buNone/>
              <a:defRPr sz="200">
                <a:noFill/>
              </a:defRPr>
            </a:lvl1pPr>
          </a:lstStyle>
          <a:p>
            <a:pPr lvl="0"/>
            <a:r>
              <a:rPr lang="fi-FI"/>
              <a:t>Muokkaa tekstin perustyylejä</a:t>
            </a:r>
          </a:p>
        </p:txBody>
      </p:sp>
    </p:spTree>
    <p:extLst>
      <p:ext uri="{BB962C8B-B14F-4D97-AF65-F5344CB8AC3E}">
        <p14:creationId xmlns:p14="http://schemas.microsoft.com/office/powerpoint/2010/main" val="3767014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55DDA-D3D2-456F-82AC-5E998EDEF78B}"/>
              </a:ext>
            </a:extLst>
          </p:cNvPr>
          <p:cNvSpPr>
            <a:spLocks noGrp="1"/>
          </p:cNvSpPr>
          <p:nvPr>
            <p:ph type="title"/>
          </p:nvPr>
        </p:nvSpPr>
        <p:spPr/>
        <p:txBody>
          <a:bodyPr/>
          <a:lstStyle/>
          <a:p>
            <a:r>
              <a:rPr lang="fi-FI"/>
              <a:t>Muokkaa ots. perustyyl. napsautt.</a:t>
            </a:r>
          </a:p>
        </p:txBody>
      </p:sp>
      <p:sp>
        <p:nvSpPr>
          <p:cNvPr id="3" name="Date Placeholder 2">
            <a:extLst>
              <a:ext uri="{FF2B5EF4-FFF2-40B4-BE49-F238E27FC236}">
                <a16:creationId xmlns:a16="http://schemas.microsoft.com/office/drawing/2014/main" id="{59D23EEC-5472-465B-91F0-2537CF5D6CDD}"/>
              </a:ext>
            </a:extLst>
          </p:cNvPr>
          <p:cNvSpPr>
            <a:spLocks noGrp="1"/>
          </p:cNvSpPr>
          <p:nvPr>
            <p:ph type="dt" sz="half" idx="10"/>
          </p:nvPr>
        </p:nvSpPr>
        <p:spPr/>
        <p:txBody>
          <a:bodyPr/>
          <a:lstStyle/>
          <a:p>
            <a:fld id="{F3D9A6CB-A181-40C7-ABAC-2129CD89D044}" type="datetime1">
              <a:rPr lang="fi-FI" smtClean="0"/>
              <a:t>24.2.2022</a:t>
            </a:fld>
            <a:endParaRPr lang="fi-FI"/>
          </a:p>
        </p:txBody>
      </p:sp>
      <p:sp>
        <p:nvSpPr>
          <p:cNvPr id="4" name="Footer Placeholder 3">
            <a:extLst>
              <a:ext uri="{FF2B5EF4-FFF2-40B4-BE49-F238E27FC236}">
                <a16:creationId xmlns:a16="http://schemas.microsoft.com/office/drawing/2014/main" id="{94B9C5AC-1F7D-45C1-8FDE-C29AB7109267}"/>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F481DD42-0B19-4B3A-9E22-33337233A965}"/>
              </a:ext>
            </a:extLst>
          </p:cNvPr>
          <p:cNvSpPr>
            <a:spLocks noGrp="1"/>
          </p:cNvSpPr>
          <p:nvPr>
            <p:ph type="sldNum" sz="quarter" idx="12"/>
          </p:nvPr>
        </p:nvSpPr>
        <p:spPr/>
        <p:txBody>
          <a:bodyPr/>
          <a:lstStyle/>
          <a:p>
            <a:fld id="{A120E10C-C8E8-4F56-BF3B-1D4A5EB9F620}" type="slidenum">
              <a:rPr lang="fi-FI" smtClean="0"/>
              <a:t>‹#›</a:t>
            </a:fld>
            <a:endParaRPr lang="fi-FI"/>
          </a:p>
        </p:txBody>
      </p:sp>
    </p:spTree>
    <p:extLst>
      <p:ext uri="{BB962C8B-B14F-4D97-AF65-F5344CB8AC3E}">
        <p14:creationId xmlns:p14="http://schemas.microsoft.com/office/powerpoint/2010/main" val="879333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0F2C40-87D6-460F-B9C8-C3A7F1DAE51B}"/>
              </a:ext>
            </a:extLst>
          </p:cNvPr>
          <p:cNvSpPr>
            <a:spLocks noGrp="1"/>
          </p:cNvSpPr>
          <p:nvPr>
            <p:ph type="dt" sz="half" idx="10"/>
          </p:nvPr>
        </p:nvSpPr>
        <p:spPr/>
        <p:txBody>
          <a:bodyPr/>
          <a:lstStyle/>
          <a:p>
            <a:fld id="{A4F74B22-E4AD-423C-8A8C-38E7CF9F95AA}" type="datetime1">
              <a:rPr lang="fi-FI" smtClean="0"/>
              <a:t>24.2.2022</a:t>
            </a:fld>
            <a:endParaRPr lang="fi-FI"/>
          </a:p>
        </p:txBody>
      </p:sp>
      <p:sp>
        <p:nvSpPr>
          <p:cNvPr id="3" name="Footer Placeholder 2">
            <a:extLst>
              <a:ext uri="{FF2B5EF4-FFF2-40B4-BE49-F238E27FC236}">
                <a16:creationId xmlns:a16="http://schemas.microsoft.com/office/drawing/2014/main" id="{6026534A-D281-4FF0-8139-6806C1DF250E}"/>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A647DF9C-88D1-4B63-9D4B-FAA1DADB6C7A}"/>
              </a:ext>
            </a:extLst>
          </p:cNvPr>
          <p:cNvSpPr>
            <a:spLocks noGrp="1"/>
          </p:cNvSpPr>
          <p:nvPr>
            <p:ph type="sldNum" sz="quarter" idx="12"/>
          </p:nvPr>
        </p:nvSpPr>
        <p:spPr/>
        <p:txBody>
          <a:bodyPr/>
          <a:lstStyle/>
          <a:p>
            <a:fld id="{A120E10C-C8E8-4F56-BF3B-1D4A5EB9F620}" type="slidenum">
              <a:rPr lang="fi-FI" smtClean="0"/>
              <a:t>‹#›</a:t>
            </a:fld>
            <a:endParaRPr lang="fi-FI"/>
          </a:p>
        </p:txBody>
      </p:sp>
    </p:spTree>
    <p:extLst>
      <p:ext uri="{BB962C8B-B14F-4D97-AF65-F5344CB8AC3E}">
        <p14:creationId xmlns:p14="http://schemas.microsoft.com/office/powerpoint/2010/main" val="17749633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hank you / Contact and Links">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0F2C40-87D6-460F-B9C8-C3A7F1DAE51B}"/>
              </a:ext>
            </a:extLst>
          </p:cNvPr>
          <p:cNvSpPr>
            <a:spLocks noGrp="1"/>
          </p:cNvSpPr>
          <p:nvPr>
            <p:ph type="dt" sz="half" idx="10"/>
          </p:nvPr>
        </p:nvSpPr>
        <p:spPr/>
        <p:txBody>
          <a:bodyPr/>
          <a:lstStyle>
            <a:lvl1pPr>
              <a:defRPr>
                <a:noFill/>
              </a:defRPr>
            </a:lvl1pPr>
          </a:lstStyle>
          <a:p>
            <a:fld id="{8EADCF9C-05AB-4C36-BB35-AED8080FBE8D}" type="datetime1">
              <a:rPr lang="fi-FI" smtClean="0"/>
              <a:t>24.2.2022</a:t>
            </a:fld>
            <a:endParaRPr lang="fi-FI"/>
          </a:p>
        </p:txBody>
      </p:sp>
      <p:sp>
        <p:nvSpPr>
          <p:cNvPr id="3" name="Footer Placeholder 2">
            <a:extLst>
              <a:ext uri="{FF2B5EF4-FFF2-40B4-BE49-F238E27FC236}">
                <a16:creationId xmlns:a16="http://schemas.microsoft.com/office/drawing/2014/main" id="{6026534A-D281-4FF0-8139-6806C1DF250E}"/>
              </a:ext>
            </a:extLst>
          </p:cNvPr>
          <p:cNvSpPr>
            <a:spLocks noGrp="1"/>
          </p:cNvSpPr>
          <p:nvPr>
            <p:ph type="ftr" sz="quarter" idx="11"/>
          </p:nvPr>
        </p:nvSpPr>
        <p:spPr/>
        <p:txBody>
          <a:bodyPr/>
          <a:lstStyle>
            <a:lvl1pPr>
              <a:defRPr>
                <a:noFill/>
              </a:defRPr>
            </a:lvl1pPr>
          </a:lstStyle>
          <a:p>
            <a:endParaRPr lang="fi-FI"/>
          </a:p>
        </p:txBody>
      </p:sp>
      <p:sp>
        <p:nvSpPr>
          <p:cNvPr id="4" name="Slide Number Placeholder 3">
            <a:extLst>
              <a:ext uri="{FF2B5EF4-FFF2-40B4-BE49-F238E27FC236}">
                <a16:creationId xmlns:a16="http://schemas.microsoft.com/office/drawing/2014/main" id="{A647DF9C-88D1-4B63-9D4B-FAA1DADB6C7A}"/>
              </a:ext>
            </a:extLst>
          </p:cNvPr>
          <p:cNvSpPr>
            <a:spLocks noGrp="1"/>
          </p:cNvSpPr>
          <p:nvPr>
            <p:ph type="sldNum" sz="quarter" idx="12"/>
          </p:nvPr>
        </p:nvSpPr>
        <p:spPr/>
        <p:txBody>
          <a:bodyPr/>
          <a:lstStyle>
            <a:lvl1pPr>
              <a:defRPr>
                <a:noFill/>
              </a:defRPr>
            </a:lvl1pPr>
          </a:lstStyle>
          <a:p>
            <a:fld id="{A120E10C-C8E8-4F56-BF3B-1D4A5EB9F620}" type="slidenum">
              <a:rPr lang="fi-FI" smtClean="0"/>
              <a:pPr/>
              <a:t>‹#›</a:t>
            </a:fld>
            <a:endParaRPr lang="fi-FI"/>
          </a:p>
        </p:txBody>
      </p:sp>
      <p:sp>
        <p:nvSpPr>
          <p:cNvPr id="5" name="Picture Placeholder 9"/>
          <p:cNvSpPr>
            <a:spLocks noGrp="1"/>
          </p:cNvSpPr>
          <p:nvPr>
            <p:ph type="pic" sz="quarter" idx="13"/>
          </p:nvPr>
        </p:nvSpPr>
        <p:spPr>
          <a:xfrm>
            <a:off x="0" y="1"/>
            <a:ext cx="8832850" cy="6858000"/>
          </a:xfrm>
        </p:spPr>
        <p:txBody>
          <a:bodyPr/>
          <a:lstStyle>
            <a:lvl1pPr marL="0" indent="0">
              <a:buFontTx/>
              <a:buNone/>
              <a:defRPr sz="1400"/>
            </a:lvl1pPr>
          </a:lstStyle>
          <a:p>
            <a:r>
              <a:rPr lang="fi-FI"/>
              <a:t>Lisää kuva napsauttamalla kuvaketta</a:t>
            </a:r>
          </a:p>
        </p:txBody>
      </p:sp>
      <p:sp>
        <p:nvSpPr>
          <p:cNvPr id="6" name="Text Placeholder 9">
            <a:extLst>
              <a:ext uri="{FF2B5EF4-FFF2-40B4-BE49-F238E27FC236}">
                <a16:creationId xmlns:a16="http://schemas.microsoft.com/office/drawing/2014/main" id="{0880D7F6-73FE-6441-9C11-FE776AD5EA06}"/>
              </a:ext>
            </a:extLst>
          </p:cNvPr>
          <p:cNvSpPr txBox="1">
            <a:spLocks/>
          </p:cNvSpPr>
          <p:nvPr userDrawn="1"/>
        </p:nvSpPr>
        <p:spPr>
          <a:xfrm>
            <a:off x="9265294" y="4797152"/>
            <a:ext cx="2519662" cy="193899"/>
          </a:xfrm>
          <a:prstGeom prst="rect">
            <a:avLst/>
          </a:prstGeom>
        </p:spPr>
        <p:txBody>
          <a:bodyPr vert="horz" lIns="0" tIns="0" rIns="0" bIns="0" rtlCol="0">
            <a:spAutoFit/>
          </a:bodyPr>
          <a:lstStyle>
            <a:lvl1pPr marL="0" indent="0" algn="l" defTabSz="914400" rtl="0" eaLnBrk="1" latinLnBrk="0" hangingPunct="1">
              <a:lnSpc>
                <a:spcPct val="90000"/>
              </a:lnSpc>
              <a:spcBef>
                <a:spcPts val="1000"/>
              </a:spcBef>
              <a:buClr>
                <a:srgbClr val="009A44"/>
              </a:buClr>
              <a:buFontTx/>
              <a:buNone/>
              <a:defRPr sz="2000" b="0" i="0" kern="1200">
                <a:solidFill>
                  <a:schemeClr val="tx1"/>
                </a:solidFill>
                <a:latin typeface="Proxima Nova" panose="02000506030000020004" pitchFamily="2" charset="77"/>
                <a:ea typeface="+mn-ea"/>
                <a:cs typeface="+mn-cs"/>
              </a:defRPr>
            </a:lvl1pPr>
            <a:lvl2pPr marL="685800" indent="-228600" algn="l" defTabSz="914400" rtl="0" eaLnBrk="1" latinLnBrk="0" hangingPunct="1">
              <a:lnSpc>
                <a:spcPct val="90000"/>
              </a:lnSpc>
              <a:spcBef>
                <a:spcPts val="500"/>
              </a:spcBef>
              <a:buClr>
                <a:srgbClr val="009A44"/>
              </a:buClr>
              <a:buFont typeface="Arial" panose="020B0604020202020204" pitchFamily="34" charset="0"/>
              <a:buChar char="•"/>
              <a:defRPr sz="1800" b="0" i="0" kern="1200">
                <a:solidFill>
                  <a:schemeClr val="tx1"/>
                </a:solidFill>
                <a:latin typeface="Proxima Nova" panose="02000506030000020004" pitchFamily="2" charset="77"/>
                <a:ea typeface="+mn-ea"/>
                <a:cs typeface="+mn-cs"/>
              </a:defRPr>
            </a:lvl2pPr>
            <a:lvl3pPr marL="1143000" indent="-228600" algn="l" defTabSz="914400" rtl="0" eaLnBrk="1" latinLnBrk="0" hangingPunct="1">
              <a:lnSpc>
                <a:spcPct val="90000"/>
              </a:lnSpc>
              <a:spcBef>
                <a:spcPts val="500"/>
              </a:spcBef>
              <a:buClr>
                <a:srgbClr val="009A44"/>
              </a:buClr>
              <a:buFont typeface="Arial" panose="020B0604020202020204" pitchFamily="34" charset="0"/>
              <a:buChar char="•"/>
              <a:defRPr sz="1600" b="0" i="0" kern="1200">
                <a:solidFill>
                  <a:schemeClr val="tx1"/>
                </a:solidFill>
                <a:latin typeface="Proxima Nova" panose="02000506030000020004" pitchFamily="2" charset="77"/>
                <a:ea typeface="+mn-ea"/>
                <a:cs typeface="+mn-cs"/>
              </a:defRPr>
            </a:lvl3pPr>
            <a:lvl4pPr marL="1600200" indent="-228600" algn="l" defTabSz="914400" rtl="0" eaLnBrk="1" latinLnBrk="0" hangingPunct="1">
              <a:lnSpc>
                <a:spcPct val="90000"/>
              </a:lnSpc>
              <a:spcBef>
                <a:spcPts val="500"/>
              </a:spcBef>
              <a:buClr>
                <a:srgbClr val="009A44"/>
              </a:buClr>
              <a:buFont typeface="Arial" panose="020B0604020202020204" pitchFamily="34" charset="0"/>
              <a:buChar char="•"/>
              <a:defRPr sz="1400" b="0" i="0" kern="1200">
                <a:solidFill>
                  <a:schemeClr val="tx1"/>
                </a:solidFill>
                <a:latin typeface="Proxima Nova" panose="02000506030000020004" pitchFamily="2" charset="77"/>
                <a:ea typeface="+mn-ea"/>
                <a:cs typeface="+mn-cs"/>
              </a:defRPr>
            </a:lvl4pPr>
            <a:lvl5pPr marL="2057400" indent="-228600" algn="l" defTabSz="914400" rtl="0" eaLnBrk="1" latinLnBrk="0" hangingPunct="1">
              <a:lnSpc>
                <a:spcPct val="90000"/>
              </a:lnSpc>
              <a:spcBef>
                <a:spcPts val="500"/>
              </a:spcBef>
              <a:buClr>
                <a:srgbClr val="009A44"/>
              </a:buClr>
              <a:buFont typeface="Arial" panose="020B0604020202020204" pitchFamily="34" charset="0"/>
              <a:buChar char="•"/>
              <a:defRPr sz="1200" b="0" i="0" kern="1200">
                <a:solidFill>
                  <a:schemeClr val="tx1"/>
                </a:solidFill>
                <a:latin typeface="Proxima Nova" panose="02000506030000020004"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fi-FI" sz="1400">
                <a:latin typeface="Calibri" panose="020F0502020204030204" pitchFamily="34" charset="0"/>
                <a:cs typeface="Calibri" panose="020F0502020204030204" pitchFamily="34" charset="0"/>
              </a:rPr>
              <a:t>Lataa </a:t>
            </a:r>
            <a:r>
              <a:rPr lang="fi-FI" sz="1400" err="1">
                <a:latin typeface="Calibri" panose="020F0502020204030204" pitchFamily="34" charset="0"/>
                <a:cs typeface="Calibri" panose="020F0502020204030204" pitchFamily="34" charset="0"/>
              </a:rPr>
              <a:t>OmaMehiläinen</a:t>
            </a:r>
            <a:r>
              <a:rPr lang="fi-FI" sz="1400">
                <a:latin typeface="Calibri" panose="020F0502020204030204" pitchFamily="34" charset="0"/>
                <a:cs typeface="Calibri" panose="020F0502020204030204" pitchFamily="34" charset="0"/>
              </a:rPr>
              <a:t>-sovellus</a:t>
            </a:r>
          </a:p>
        </p:txBody>
      </p:sp>
      <p:grpSp>
        <p:nvGrpSpPr>
          <p:cNvPr id="13" name="Group 12">
            <a:extLst>
              <a:ext uri="{FF2B5EF4-FFF2-40B4-BE49-F238E27FC236}">
                <a16:creationId xmlns:a16="http://schemas.microsoft.com/office/drawing/2014/main" id="{455A172F-EAE0-B442-88D4-19BF323B9B11}"/>
              </a:ext>
            </a:extLst>
          </p:cNvPr>
          <p:cNvGrpSpPr/>
          <p:nvPr userDrawn="1"/>
        </p:nvGrpSpPr>
        <p:grpSpPr>
          <a:xfrm>
            <a:off x="9407953" y="5087833"/>
            <a:ext cx="2234343" cy="357391"/>
            <a:chOff x="9219206" y="4836846"/>
            <a:chExt cx="2624221" cy="419753"/>
          </a:xfrm>
        </p:grpSpPr>
        <p:pic>
          <p:nvPicPr>
            <p:cNvPr id="14" name="Picture 13">
              <a:extLst>
                <a:ext uri="{FF2B5EF4-FFF2-40B4-BE49-F238E27FC236}">
                  <a16:creationId xmlns:a16="http://schemas.microsoft.com/office/drawing/2014/main" id="{BE4EE106-1E2B-F14A-928F-36093CA215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19206" y="4836846"/>
              <a:ext cx="1171549" cy="419753"/>
            </a:xfrm>
            <a:prstGeom prst="rect">
              <a:avLst/>
            </a:prstGeom>
          </p:spPr>
        </p:pic>
        <p:pic>
          <p:nvPicPr>
            <p:cNvPr id="15" name="Picture 14">
              <a:extLst>
                <a:ext uri="{FF2B5EF4-FFF2-40B4-BE49-F238E27FC236}">
                  <a16:creationId xmlns:a16="http://schemas.microsoft.com/office/drawing/2014/main" id="{39E9D6B5-6E13-AA43-94D7-B25AF99CD5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7926" y="4846777"/>
              <a:ext cx="1365501" cy="405098"/>
            </a:xfrm>
            <a:prstGeom prst="rect">
              <a:avLst/>
            </a:prstGeom>
          </p:spPr>
        </p:pic>
        <p:sp>
          <p:nvSpPr>
            <p:cNvPr id="16" name="Action Button: Custom 15">
              <a:hlinkClick r:id="rId4" highlightClick="1"/>
              <a:extLst>
                <a:ext uri="{FF2B5EF4-FFF2-40B4-BE49-F238E27FC236}">
                  <a16:creationId xmlns:a16="http://schemas.microsoft.com/office/drawing/2014/main" id="{549EBCF2-5049-B347-B810-87DA4FC305A0}"/>
                </a:ext>
              </a:extLst>
            </p:cNvPr>
            <p:cNvSpPr/>
            <p:nvPr/>
          </p:nvSpPr>
          <p:spPr>
            <a:xfrm>
              <a:off x="9230327" y="4836846"/>
              <a:ext cx="1145649" cy="415030"/>
            </a:xfrm>
            <a:prstGeom prst="actionButtonBlan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Action Button: Custom 16">
              <a:hlinkClick r:id="rId5" highlightClick="1"/>
              <a:extLst>
                <a:ext uri="{FF2B5EF4-FFF2-40B4-BE49-F238E27FC236}">
                  <a16:creationId xmlns:a16="http://schemas.microsoft.com/office/drawing/2014/main" id="{00135F16-4947-2043-8E05-6AF0F3A4F225}"/>
                </a:ext>
              </a:extLst>
            </p:cNvPr>
            <p:cNvSpPr/>
            <p:nvPr/>
          </p:nvSpPr>
          <p:spPr>
            <a:xfrm>
              <a:off x="10467779" y="4836846"/>
              <a:ext cx="1362678" cy="415030"/>
            </a:xfrm>
            <a:prstGeom prst="actionButtonBlan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sp>
        <p:nvSpPr>
          <p:cNvPr id="19" name="Text Placeholder 7"/>
          <p:cNvSpPr>
            <a:spLocks noGrp="1"/>
          </p:cNvSpPr>
          <p:nvPr>
            <p:ph type="body" sz="quarter" idx="14" hasCustomPrompt="1"/>
          </p:nvPr>
        </p:nvSpPr>
        <p:spPr>
          <a:xfrm>
            <a:off x="9266237" y="2205038"/>
            <a:ext cx="2517776" cy="2448132"/>
          </a:xfrm>
          <a:solidFill>
            <a:schemeClr val="bg1"/>
          </a:solidFill>
        </p:spPr>
        <p:txBody>
          <a:bodyPr lIns="0" tIns="0" rIns="0" bIns="0"/>
          <a:lstStyle>
            <a:lvl1pPr marL="0" indent="0" algn="ctr">
              <a:buNone/>
              <a:defRPr sz="2000" cap="all" baseline="0">
                <a:solidFill>
                  <a:schemeClr val="tx1"/>
                </a:solidFill>
                <a:latin typeface="+mj-lt"/>
              </a:defRPr>
            </a:lvl1pPr>
            <a:lvl2pPr marL="0" indent="0" algn="ctr">
              <a:buFontTx/>
              <a:buNone/>
              <a:defRPr sz="1400" baseline="0"/>
            </a:lvl2pPr>
            <a:lvl3pPr marL="266700" indent="-266700">
              <a:defRPr/>
            </a:lvl3pPr>
            <a:lvl4pPr marL="539750" indent="-273050">
              <a:defRPr/>
            </a:lvl4pPr>
            <a:lvl5pPr marL="806450" indent="-266700">
              <a:defRPr/>
            </a:lvl5pPr>
            <a:lvl6pPr marL="1071563" indent="-265113">
              <a:defRPr/>
            </a:lvl6pPr>
            <a:lvl7pPr marL="1346200" indent="-274638">
              <a:defRPr/>
            </a:lvl7pPr>
            <a:lvl8pPr marL="1612900" indent="-266700">
              <a:defRPr/>
            </a:lvl8pPr>
            <a:lvl9pPr marL="1878013" indent="-265113">
              <a:defRPr/>
            </a:lvl9pPr>
          </a:lstStyle>
          <a:p>
            <a:pPr lvl="0"/>
            <a:r>
              <a:rPr lang="en-US"/>
              <a:t>ADD your thank you message</a:t>
            </a:r>
          </a:p>
          <a:p>
            <a:pPr lvl="1"/>
            <a:r>
              <a:rPr lang="en-US"/>
              <a:t>and contact details</a:t>
            </a:r>
          </a:p>
        </p:txBody>
      </p:sp>
      <p:grpSp>
        <p:nvGrpSpPr>
          <p:cNvPr id="20" name="Group 19"/>
          <p:cNvGrpSpPr>
            <a:grpSpLocks noChangeAspect="1"/>
          </p:cNvGrpSpPr>
          <p:nvPr userDrawn="1"/>
        </p:nvGrpSpPr>
        <p:grpSpPr>
          <a:xfrm>
            <a:off x="10029110" y="1124675"/>
            <a:ext cx="992029" cy="720000"/>
            <a:chOff x="3084513" y="1249363"/>
            <a:chExt cx="6015037" cy="4365626"/>
          </a:xfrm>
        </p:grpSpPr>
        <p:sp>
          <p:nvSpPr>
            <p:cNvPr id="21" name="Freeform 6"/>
            <p:cNvSpPr>
              <a:spLocks noEditPoints="1"/>
            </p:cNvSpPr>
            <p:nvPr userDrawn="1"/>
          </p:nvSpPr>
          <p:spPr bwMode="auto">
            <a:xfrm>
              <a:off x="3836988" y="1249363"/>
              <a:ext cx="4511675" cy="3287713"/>
            </a:xfrm>
            <a:custGeom>
              <a:avLst/>
              <a:gdLst>
                <a:gd name="T0" fmla="*/ 2763 w 2842"/>
                <a:gd name="T1" fmla="*/ 1781 h 2071"/>
                <a:gd name="T2" fmla="*/ 2653 w 2842"/>
                <a:gd name="T3" fmla="*/ 1772 h 2071"/>
                <a:gd name="T4" fmla="*/ 2479 w 2842"/>
                <a:gd name="T5" fmla="*/ 1688 h 2071"/>
                <a:gd name="T6" fmla="*/ 2275 w 2842"/>
                <a:gd name="T7" fmla="*/ 1527 h 2071"/>
                <a:gd name="T8" fmla="*/ 1925 w 2842"/>
                <a:gd name="T9" fmla="*/ 1163 h 2071"/>
                <a:gd name="T10" fmla="*/ 1527 w 2842"/>
                <a:gd name="T11" fmla="*/ 685 h 2071"/>
                <a:gd name="T12" fmla="*/ 1639 w 2842"/>
                <a:gd name="T13" fmla="*/ 1213 h 2071"/>
                <a:gd name="T14" fmla="*/ 2005 w 2842"/>
                <a:gd name="T15" fmla="*/ 1617 h 2071"/>
                <a:gd name="T16" fmla="*/ 2313 w 2842"/>
                <a:gd name="T17" fmla="*/ 1882 h 2071"/>
                <a:gd name="T18" fmla="*/ 2460 w 2842"/>
                <a:gd name="T19" fmla="*/ 1960 h 2071"/>
                <a:gd name="T20" fmla="*/ 2361 w 2842"/>
                <a:gd name="T21" fmla="*/ 587 h 2071"/>
                <a:gd name="T22" fmla="*/ 2390 w 2842"/>
                <a:gd name="T23" fmla="*/ 432 h 2071"/>
                <a:gd name="T24" fmla="*/ 2367 w 2842"/>
                <a:gd name="T25" fmla="*/ 292 h 2071"/>
                <a:gd name="T26" fmla="*/ 2302 w 2842"/>
                <a:gd name="T27" fmla="*/ 174 h 2071"/>
                <a:gd name="T28" fmla="*/ 2191 w 2842"/>
                <a:gd name="T29" fmla="*/ 75 h 2071"/>
                <a:gd name="T30" fmla="*/ 2032 w 2842"/>
                <a:gd name="T31" fmla="*/ 18 h 2071"/>
                <a:gd name="T32" fmla="*/ 1868 w 2842"/>
                <a:gd name="T33" fmla="*/ 23 h 2071"/>
                <a:gd name="T34" fmla="*/ 1725 w 2842"/>
                <a:gd name="T35" fmla="*/ 87 h 2071"/>
                <a:gd name="T36" fmla="*/ 1606 w 2842"/>
                <a:gd name="T37" fmla="*/ 193 h 2071"/>
                <a:gd name="T38" fmla="*/ 1108 w 2842"/>
                <a:gd name="T39" fmla="*/ 984 h 2071"/>
                <a:gd name="T40" fmla="*/ 1569 w 2842"/>
                <a:gd name="T41" fmla="*/ 398 h 2071"/>
                <a:gd name="T42" fmla="*/ 1716 w 2842"/>
                <a:gd name="T43" fmla="*/ 257 h 2071"/>
                <a:gd name="T44" fmla="*/ 1816 w 2842"/>
                <a:gd name="T45" fmla="*/ 220 h 2071"/>
                <a:gd name="T46" fmla="*/ 1948 w 2842"/>
                <a:gd name="T47" fmla="*/ 232 h 2071"/>
                <a:gd name="T48" fmla="*/ 2046 w 2842"/>
                <a:gd name="T49" fmla="*/ 282 h 2071"/>
                <a:gd name="T50" fmla="*/ 2129 w 2842"/>
                <a:gd name="T51" fmla="*/ 382 h 2071"/>
                <a:gd name="T52" fmla="*/ 2164 w 2842"/>
                <a:gd name="T53" fmla="*/ 510 h 2071"/>
                <a:gd name="T54" fmla="*/ 2154 w 2842"/>
                <a:gd name="T55" fmla="*/ 629 h 2071"/>
                <a:gd name="T56" fmla="*/ 2091 w 2842"/>
                <a:gd name="T57" fmla="*/ 801 h 2071"/>
                <a:gd name="T58" fmla="*/ 1998 w 2842"/>
                <a:gd name="T59" fmla="*/ 1025 h 2071"/>
                <a:gd name="T60" fmla="*/ 2290 w 2842"/>
                <a:gd name="T61" fmla="*/ 703 h 2071"/>
                <a:gd name="T62" fmla="*/ 1154 w 2842"/>
                <a:gd name="T63" fmla="*/ 535 h 2071"/>
                <a:gd name="T64" fmla="*/ 1187 w 2842"/>
                <a:gd name="T65" fmla="*/ 182 h 2071"/>
                <a:gd name="T66" fmla="*/ 1069 w 2842"/>
                <a:gd name="T67" fmla="*/ 80 h 2071"/>
                <a:gd name="T68" fmla="*/ 930 w 2842"/>
                <a:gd name="T69" fmla="*/ 20 h 2071"/>
                <a:gd name="T70" fmla="*/ 737 w 2842"/>
                <a:gd name="T71" fmla="*/ 0 h 2071"/>
                <a:gd name="T72" fmla="*/ 574 w 2842"/>
                <a:gd name="T73" fmla="*/ 33 h 2071"/>
                <a:gd name="T74" fmla="*/ 460 w 2842"/>
                <a:gd name="T75" fmla="*/ 97 h 2071"/>
                <a:gd name="T76" fmla="*/ 355 w 2842"/>
                <a:gd name="T77" fmla="*/ 204 h 2071"/>
                <a:gd name="T78" fmla="*/ 301 w 2842"/>
                <a:gd name="T79" fmla="*/ 306 h 2071"/>
                <a:gd name="T80" fmla="*/ 278 w 2842"/>
                <a:gd name="T81" fmla="*/ 420 h 2071"/>
                <a:gd name="T82" fmla="*/ 291 w 2842"/>
                <a:gd name="T83" fmla="*/ 570 h 2071"/>
                <a:gd name="T84" fmla="*/ 370 w 2842"/>
                <a:gd name="T85" fmla="*/ 760 h 2071"/>
                <a:gd name="T86" fmla="*/ 520 w 2842"/>
                <a:gd name="T87" fmla="*/ 959 h 2071"/>
                <a:gd name="T88" fmla="*/ 1373 w 2842"/>
                <a:gd name="T89" fmla="*/ 1954 h 2071"/>
                <a:gd name="T90" fmla="*/ 1110 w 2842"/>
                <a:gd name="T91" fmla="*/ 1196 h 2071"/>
                <a:gd name="T92" fmla="*/ 619 w 2842"/>
                <a:gd name="T93" fmla="*/ 638 h 2071"/>
                <a:gd name="T94" fmla="*/ 549 w 2842"/>
                <a:gd name="T95" fmla="*/ 514 h 2071"/>
                <a:gd name="T96" fmla="*/ 518 w 2842"/>
                <a:gd name="T97" fmla="*/ 376 h 2071"/>
                <a:gd name="T98" fmla="*/ 531 w 2842"/>
                <a:gd name="T99" fmla="*/ 279 h 2071"/>
                <a:gd name="T100" fmla="*/ 581 w 2842"/>
                <a:gd name="T101" fmla="*/ 187 h 2071"/>
                <a:gd name="T102" fmla="*/ 643 w 2842"/>
                <a:gd name="T103" fmla="*/ 137 h 2071"/>
                <a:gd name="T104" fmla="*/ 747 w 2842"/>
                <a:gd name="T105" fmla="*/ 113 h 2071"/>
                <a:gd name="T106" fmla="*/ 870 w 2842"/>
                <a:gd name="T107" fmla="*/ 151 h 2071"/>
                <a:gd name="T108" fmla="*/ 964 w 2842"/>
                <a:gd name="T109" fmla="*/ 239 h 2071"/>
                <a:gd name="T110" fmla="*/ 1123 w 2842"/>
                <a:gd name="T111" fmla="*/ 479 h 2071"/>
                <a:gd name="T112" fmla="*/ 135 w 2842"/>
                <a:gd name="T113" fmla="*/ 2002 h 2071"/>
                <a:gd name="T114" fmla="*/ 404 w 2842"/>
                <a:gd name="T115" fmla="*/ 1815 h 2071"/>
                <a:gd name="T116" fmla="*/ 656 w 2842"/>
                <a:gd name="T117" fmla="*/ 1574 h 2071"/>
                <a:gd name="T118" fmla="*/ 498 w 2842"/>
                <a:gd name="T119" fmla="*/ 1616 h 2071"/>
                <a:gd name="T120" fmla="*/ 235 w 2842"/>
                <a:gd name="T121" fmla="*/ 1885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42" h="2071">
                  <a:moveTo>
                    <a:pt x="2842" y="1752"/>
                  </a:moveTo>
                  <a:lnTo>
                    <a:pt x="2825" y="1761"/>
                  </a:lnTo>
                  <a:lnTo>
                    <a:pt x="2817" y="1766"/>
                  </a:lnTo>
                  <a:lnTo>
                    <a:pt x="2808" y="1769"/>
                  </a:lnTo>
                  <a:lnTo>
                    <a:pt x="2799" y="1773"/>
                  </a:lnTo>
                  <a:lnTo>
                    <a:pt x="2790" y="1776"/>
                  </a:lnTo>
                  <a:lnTo>
                    <a:pt x="2781" y="1778"/>
                  </a:lnTo>
                  <a:lnTo>
                    <a:pt x="2772" y="1780"/>
                  </a:lnTo>
                  <a:lnTo>
                    <a:pt x="2763" y="1781"/>
                  </a:lnTo>
                  <a:lnTo>
                    <a:pt x="2754" y="1783"/>
                  </a:lnTo>
                  <a:lnTo>
                    <a:pt x="2744" y="1783"/>
                  </a:lnTo>
                  <a:lnTo>
                    <a:pt x="2735" y="1784"/>
                  </a:lnTo>
                  <a:lnTo>
                    <a:pt x="2725" y="1784"/>
                  </a:lnTo>
                  <a:lnTo>
                    <a:pt x="2715" y="1783"/>
                  </a:lnTo>
                  <a:lnTo>
                    <a:pt x="2695" y="1781"/>
                  </a:lnTo>
                  <a:lnTo>
                    <a:pt x="2674" y="1777"/>
                  </a:lnTo>
                  <a:lnTo>
                    <a:pt x="2664" y="1775"/>
                  </a:lnTo>
                  <a:lnTo>
                    <a:pt x="2653" y="1772"/>
                  </a:lnTo>
                  <a:lnTo>
                    <a:pt x="2633" y="1766"/>
                  </a:lnTo>
                  <a:lnTo>
                    <a:pt x="2622" y="1762"/>
                  </a:lnTo>
                  <a:lnTo>
                    <a:pt x="2611" y="1758"/>
                  </a:lnTo>
                  <a:lnTo>
                    <a:pt x="2590" y="1750"/>
                  </a:lnTo>
                  <a:lnTo>
                    <a:pt x="2568" y="1739"/>
                  </a:lnTo>
                  <a:lnTo>
                    <a:pt x="2546" y="1728"/>
                  </a:lnTo>
                  <a:lnTo>
                    <a:pt x="2524" y="1716"/>
                  </a:lnTo>
                  <a:lnTo>
                    <a:pt x="2502" y="1703"/>
                  </a:lnTo>
                  <a:lnTo>
                    <a:pt x="2479" y="1688"/>
                  </a:lnTo>
                  <a:lnTo>
                    <a:pt x="2457" y="1673"/>
                  </a:lnTo>
                  <a:lnTo>
                    <a:pt x="2434" y="1657"/>
                  </a:lnTo>
                  <a:lnTo>
                    <a:pt x="2411" y="1641"/>
                  </a:lnTo>
                  <a:lnTo>
                    <a:pt x="2388" y="1623"/>
                  </a:lnTo>
                  <a:lnTo>
                    <a:pt x="2366" y="1605"/>
                  </a:lnTo>
                  <a:lnTo>
                    <a:pt x="2343" y="1586"/>
                  </a:lnTo>
                  <a:lnTo>
                    <a:pt x="2320" y="1567"/>
                  </a:lnTo>
                  <a:lnTo>
                    <a:pt x="2297" y="1547"/>
                  </a:lnTo>
                  <a:lnTo>
                    <a:pt x="2275" y="1527"/>
                  </a:lnTo>
                  <a:lnTo>
                    <a:pt x="2252" y="1506"/>
                  </a:lnTo>
                  <a:lnTo>
                    <a:pt x="2208" y="1464"/>
                  </a:lnTo>
                  <a:lnTo>
                    <a:pt x="2164" y="1420"/>
                  </a:lnTo>
                  <a:lnTo>
                    <a:pt x="2141" y="1397"/>
                  </a:lnTo>
                  <a:lnTo>
                    <a:pt x="2118" y="1373"/>
                  </a:lnTo>
                  <a:lnTo>
                    <a:pt x="2070" y="1323"/>
                  </a:lnTo>
                  <a:lnTo>
                    <a:pt x="2022" y="1271"/>
                  </a:lnTo>
                  <a:lnTo>
                    <a:pt x="1974" y="1217"/>
                  </a:lnTo>
                  <a:lnTo>
                    <a:pt x="1925" y="1163"/>
                  </a:lnTo>
                  <a:lnTo>
                    <a:pt x="1878" y="1109"/>
                  </a:lnTo>
                  <a:lnTo>
                    <a:pt x="1831" y="1054"/>
                  </a:lnTo>
                  <a:lnTo>
                    <a:pt x="1786" y="1002"/>
                  </a:lnTo>
                  <a:lnTo>
                    <a:pt x="1743" y="950"/>
                  </a:lnTo>
                  <a:lnTo>
                    <a:pt x="1703" y="902"/>
                  </a:lnTo>
                  <a:lnTo>
                    <a:pt x="1631" y="814"/>
                  </a:lnTo>
                  <a:lnTo>
                    <a:pt x="1574" y="745"/>
                  </a:lnTo>
                  <a:lnTo>
                    <a:pt x="1537" y="698"/>
                  </a:lnTo>
                  <a:lnTo>
                    <a:pt x="1527" y="685"/>
                  </a:lnTo>
                  <a:lnTo>
                    <a:pt x="1372" y="882"/>
                  </a:lnTo>
                  <a:lnTo>
                    <a:pt x="1382" y="894"/>
                  </a:lnTo>
                  <a:lnTo>
                    <a:pt x="1415" y="938"/>
                  </a:lnTo>
                  <a:lnTo>
                    <a:pt x="1451" y="982"/>
                  </a:lnTo>
                  <a:lnTo>
                    <a:pt x="1487" y="1027"/>
                  </a:lnTo>
                  <a:lnTo>
                    <a:pt x="1524" y="1073"/>
                  </a:lnTo>
                  <a:lnTo>
                    <a:pt x="1561" y="1119"/>
                  </a:lnTo>
                  <a:lnTo>
                    <a:pt x="1600" y="1166"/>
                  </a:lnTo>
                  <a:lnTo>
                    <a:pt x="1639" y="1213"/>
                  </a:lnTo>
                  <a:lnTo>
                    <a:pt x="1679" y="1260"/>
                  </a:lnTo>
                  <a:lnTo>
                    <a:pt x="1719" y="1307"/>
                  </a:lnTo>
                  <a:lnTo>
                    <a:pt x="1759" y="1353"/>
                  </a:lnTo>
                  <a:lnTo>
                    <a:pt x="1800" y="1399"/>
                  </a:lnTo>
                  <a:lnTo>
                    <a:pt x="1841" y="1445"/>
                  </a:lnTo>
                  <a:lnTo>
                    <a:pt x="1882" y="1489"/>
                  </a:lnTo>
                  <a:lnTo>
                    <a:pt x="1924" y="1533"/>
                  </a:lnTo>
                  <a:lnTo>
                    <a:pt x="1965" y="1576"/>
                  </a:lnTo>
                  <a:lnTo>
                    <a:pt x="2005" y="1617"/>
                  </a:lnTo>
                  <a:lnTo>
                    <a:pt x="2046" y="1657"/>
                  </a:lnTo>
                  <a:lnTo>
                    <a:pt x="2086" y="1695"/>
                  </a:lnTo>
                  <a:lnTo>
                    <a:pt x="2106" y="1713"/>
                  </a:lnTo>
                  <a:lnTo>
                    <a:pt x="2126" y="1731"/>
                  </a:lnTo>
                  <a:lnTo>
                    <a:pt x="2165" y="1766"/>
                  </a:lnTo>
                  <a:lnTo>
                    <a:pt x="2203" y="1798"/>
                  </a:lnTo>
                  <a:lnTo>
                    <a:pt x="2241" y="1829"/>
                  </a:lnTo>
                  <a:lnTo>
                    <a:pt x="2278" y="1857"/>
                  </a:lnTo>
                  <a:lnTo>
                    <a:pt x="2313" y="1882"/>
                  </a:lnTo>
                  <a:lnTo>
                    <a:pt x="2331" y="1894"/>
                  </a:lnTo>
                  <a:lnTo>
                    <a:pt x="2348" y="1905"/>
                  </a:lnTo>
                  <a:lnTo>
                    <a:pt x="2365" y="1915"/>
                  </a:lnTo>
                  <a:lnTo>
                    <a:pt x="2382" y="1924"/>
                  </a:lnTo>
                  <a:lnTo>
                    <a:pt x="2398" y="1933"/>
                  </a:lnTo>
                  <a:lnTo>
                    <a:pt x="2414" y="1941"/>
                  </a:lnTo>
                  <a:lnTo>
                    <a:pt x="2429" y="1948"/>
                  </a:lnTo>
                  <a:lnTo>
                    <a:pt x="2445" y="1954"/>
                  </a:lnTo>
                  <a:lnTo>
                    <a:pt x="2460" y="1960"/>
                  </a:lnTo>
                  <a:lnTo>
                    <a:pt x="2474" y="1965"/>
                  </a:lnTo>
                  <a:lnTo>
                    <a:pt x="2488" y="1968"/>
                  </a:lnTo>
                  <a:lnTo>
                    <a:pt x="2502" y="1971"/>
                  </a:lnTo>
                  <a:lnTo>
                    <a:pt x="2515" y="1973"/>
                  </a:lnTo>
                  <a:lnTo>
                    <a:pt x="2528" y="1974"/>
                  </a:lnTo>
                  <a:lnTo>
                    <a:pt x="2541" y="1974"/>
                  </a:lnTo>
                  <a:lnTo>
                    <a:pt x="2553" y="1973"/>
                  </a:lnTo>
                  <a:lnTo>
                    <a:pt x="2842" y="1752"/>
                  </a:lnTo>
                  <a:close/>
                  <a:moveTo>
                    <a:pt x="2361" y="587"/>
                  </a:moveTo>
                  <a:lnTo>
                    <a:pt x="2365" y="573"/>
                  </a:lnTo>
                  <a:lnTo>
                    <a:pt x="2370" y="559"/>
                  </a:lnTo>
                  <a:lnTo>
                    <a:pt x="2377" y="531"/>
                  </a:lnTo>
                  <a:lnTo>
                    <a:pt x="2381" y="517"/>
                  </a:lnTo>
                  <a:lnTo>
                    <a:pt x="2383" y="503"/>
                  </a:lnTo>
                  <a:lnTo>
                    <a:pt x="2385" y="488"/>
                  </a:lnTo>
                  <a:lnTo>
                    <a:pt x="2387" y="474"/>
                  </a:lnTo>
                  <a:lnTo>
                    <a:pt x="2389" y="446"/>
                  </a:lnTo>
                  <a:lnTo>
                    <a:pt x="2390" y="432"/>
                  </a:lnTo>
                  <a:lnTo>
                    <a:pt x="2390" y="417"/>
                  </a:lnTo>
                  <a:lnTo>
                    <a:pt x="2389" y="403"/>
                  </a:lnTo>
                  <a:lnTo>
                    <a:pt x="2388" y="389"/>
                  </a:lnTo>
                  <a:lnTo>
                    <a:pt x="2387" y="375"/>
                  </a:lnTo>
                  <a:lnTo>
                    <a:pt x="2385" y="361"/>
                  </a:lnTo>
                  <a:lnTo>
                    <a:pt x="2382" y="347"/>
                  </a:lnTo>
                  <a:lnTo>
                    <a:pt x="2379" y="333"/>
                  </a:lnTo>
                  <a:lnTo>
                    <a:pt x="2372" y="305"/>
                  </a:lnTo>
                  <a:lnTo>
                    <a:pt x="2367" y="292"/>
                  </a:lnTo>
                  <a:lnTo>
                    <a:pt x="2362" y="278"/>
                  </a:lnTo>
                  <a:lnTo>
                    <a:pt x="2356" y="265"/>
                  </a:lnTo>
                  <a:lnTo>
                    <a:pt x="2350" y="251"/>
                  </a:lnTo>
                  <a:lnTo>
                    <a:pt x="2344" y="238"/>
                  </a:lnTo>
                  <a:lnTo>
                    <a:pt x="2336" y="225"/>
                  </a:lnTo>
                  <a:lnTo>
                    <a:pt x="2329" y="212"/>
                  </a:lnTo>
                  <a:lnTo>
                    <a:pt x="2320" y="199"/>
                  </a:lnTo>
                  <a:lnTo>
                    <a:pt x="2311" y="186"/>
                  </a:lnTo>
                  <a:lnTo>
                    <a:pt x="2302" y="174"/>
                  </a:lnTo>
                  <a:lnTo>
                    <a:pt x="2292" y="162"/>
                  </a:lnTo>
                  <a:lnTo>
                    <a:pt x="2281" y="149"/>
                  </a:lnTo>
                  <a:lnTo>
                    <a:pt x="2268" y="135"/>
                  </a:lnTo>
                  <a:lnTo>
                    <a:pt x="2253" y="121"/>
                  </a:lnTo>
                  <a:lnTo>
                    <a:pt x="2246" y="115"/>
                  </a:lnTo>
                  <a:lnTo>
                    <a:pt x="2238" y="109"/>
                  </a:lnTo>
                  <a:lnTo>
                    <a:pt x="2223" y="97"/>
                  </a:lnTo>
                  <a:lnTo>
                    <a:pt x="2207" y="86"/>
                  </a:lnTo>
                  <a:lnTo>
                    <a:pt x="2191" y="75"/>
                  </a:lnTo>
                  <a:lnTo>
                    <a:pt x="2175" y="66"/>
                  </a:lnTo>
                  <a:lnTo>
                    <a:pt x="2158" y="57"/>
                  </a:lnTo>
                  <a:lnTo>
                    <a:pt x="2140" y="49"/>
                  </a:lnTo>
                  <a:lnTo>
                    <a:pt x="2123" y="42"/>
                  </a:lnTo>
                  <a:lnTo>
                    <a:pt x="2105" y="36"/>
                  </a:lnTo>
                  <a:lnTo>
                    <a:pt x="2087" y="30"/>
                  </a:lnTo>
                  <a:lnTo>
                    <a:pt x="2069" y="25"/>
                  </a:lnTo>
                  <a:lnTo>
                    <a:pt x="2051" y="21"/>
                  </a:lnTo>
                  <a:lnTo>
                    <a:pt x="2032" y="18"/>
                  </a:lnTo>
                  <a:lnTo>
                    <a:pt x="2014" y="16"/>
                  </a:lnTo>
                  <a:lnTo>
                    <a:pt x="1995" y="14"/>
                  </a:lnTo>
                  <a:lnTo>
                    <a:pt x="1977" y="13"/>
                  </a:lnTo>
                  <a:lnTo>
                    <a:pt x="1958" y="13"/>
                  </a:lnTo>
                  <a:lnTo>
                    <a:pt x="1940" y="13"/>
                  </a:lnTo>
                  <a:lnTo>
                    <a:pt x="1922" y="15"/>
                  </a:lnTo>
                  <a:lnTo>
                    <a:pt x="1904" y="17"/>
                  </a:lnTo>
                  <a:lnTo>
                    <a:pt x="1886" y="19"/>
                  </a:lnTo>
                  <a:lnTo>
                    <a:pt x="1868" y="23"/>
                  </a:lnTo>
                  <a:lnTo>
                    <a:pt x="1851" y="27"/>
                  </a:lnTo>
                  <a:lnTo>
                    <a:pt x="1834" y="32"/>
                  </a:lnTo>
                  <a:lnTo>
                    <a:pt x="1817" y="38"/>
                  </a:lnTo>
                  <a:lnTo>
                    <a:pt x="1801" y="44"/>
                  </a:lnTo>
                  <a:lnTo>
                    <a:pt x="1785" y="51"/>
                  </a:lnTo>
                  <a:lnTo>
                    <a:pt x="1769" y="59"/>
                  </a:lnTo>
                  <a:lnTo>
                    <a:pt x="1754" y="68"/>
                  </a:lnTo>
                  <a:lnTo>
                    <a:pt x="1739" y="77"/>
                  </a:lnTo>
                  <a:lnTo>
                    <a:pt x="1725" y="87"/>
                  </a:lnTo>
                  <a:lnTo>
                    <a:pt x="1712" y="97"/>
                  </a:lnTo>
                  <a:lnTo>
                    <a:pt x="1698" y="107"/>
                  </a:lnTo>
                  <a:lnTo>
                    <a:pt x="1685" y="117"/>
                  </a:lnTo>
                  <a:lnTo>
                    <a:pt x="1672" y="128"/>
                  </a:lnTo>
                  <a:lnTo>
                    <a:pt x="1659" y="140"/>
                  </a:lnTo>
                  <a:lnTo>
                    <a:pt x="1646" y="152"/>
                  </a:lnTo>
                  <a:lnTo>
                    <a:pt x="1633" y="165"/>
                  </a:lnTo>
                  <a:lnTo>
                    <a:pt x="1619" y="179"/>
                  </a:lnTo>
                  <a:lnTo>
                    <a:pt x="1606" y="193"/>
                  </a:lnTo>
                  <a:lnTo>
                    <a:pt x="1577" y="225"/>
                  </a:lnTo>
                  <a:lnTo>
                    <a:pt x="1547" y="260"/>
                  </a:lnTo>
                  <a:lnTo>
                    <a:pt x="1513" y="301"/>
                  </a:lnTo>
                  <a:lnTo>
                    <a:pt x="1470" y="356"/>
                  </a:lnTo>
                  <a:lnTo>
                    <a:pt x="1404" y="439"/>
                  </a:lnTo>
                  <a:lnTo>
                    <a:pt x="1246" y="643"/>
                  </a:lnTo>
                  <a:lnTo>
                    <a:pt x="1102" y="829"/>
                  </a:lnTo>
                  <a:lnTo>
                    <a:pt x="1039" y="910"/>
                  </a:lnTo>
                  <a:lnTo>
                    <a:pt x="1108" y="984"/>
                  </a:lnTo>
                  <a:lnTo>
                    <a:pt x="1149" y="933"/>
                  </a:lnTo>
                  <a:lnTo>
                    <a:pt x="1206" y="861"/>
                  </a:lnTo>
                  <a:lnTo>
                    <a:pt x="1274" y="774"/>
                  </a:lnTo>
                  <a:lnTo>
                    <a:pt x="1346" y="680"/>
                  </a:lnTo>
                  <a:lnTo>
                    <a:pt x="1417" y="589"/>
                  </a:lnTo>
                  <a:lnTo>
                    <a:pt x="1482" y="506"/>
                  </a:lnTo>
                  <a:lnTo>
                    <a:pt x="1535" y="440"/>
                  </a:lnTo>
                  <a:lnTo>
                    <a:pt x="1554" y="415"/>
                  </a:lnTo>
                  <a:lnTo>
                    <a:pt x="1569" y="398"/>
                  </a:lnTo>
                  <a:lnTo>
                    <a:pt x="1594" y="369"/>
                  </a:lnTo>
                  <a:lnTo>
                    <a:pt x="1620" y="340"/>
                  </a:lnTo>
                  <a:lnTo>
                    <a:pt x="1633" y="326"/>
                  </a:lnTo>
                  <a:lnTo>
                    <a:pt x="1647" y="312"/>
                  </a:lnTo>
                  <a:lnTo>
                    <a:pt x="1662" y="299"/>
                  </a:lnTo>
                  <a:lnTo>
                    <a:pt x="1676" y="286"/>
                  </a:lnTo>
                  <a:lnTo>
                    <a:pt x="1692" y="273"/>
                  </a:lnTo>
                  <a:lnTo>
                    <a:pt x="1708" y="262"/>
                  </a:lnTo>
                  <a:lnTo>
                    <a:pt x="1716" y="257"/>
                  </a:lnTo>
                  <a:lnTo>
                    <a:pt x="1724" y="252"/>
                  </a:lnTo>
                  <a:lnTo>
                    <a:pt x="1741" y="242"/>
                  </a:lnTo>
                  <a:lnTo>
                    <a:pt x="1759" y="234"/>
                  </a:lnTo>
                  <a:lnTo>
                    <a:pt x="1768" y="231"/>
                  </a:lnTo>
                  <a:lnTo>
                    <a:pt x="1777" y="228"/>
                  </a:lnTo>
                  <a:lnTo>
                    <a:pt x="1787" y="225"/>
                  </a:lnTo>
                  <a:lnTo>
                    <a:pt x="1796" y="223"/>
                  </a:lnTo>
                  <a:lnTo>
                    <a:pt x="1806" y="221"/>
                  </a:lnTo>
                  <a:lnTo>
                    <a:pt x="1816" y="220"/>
                  </a:lnTo>
                  <a:lnTo>
                    <a:pt x="1836" y="219"/>
                  </a:lnTo>
                  <a:lnTo>
                    <a:pt x="1855" y="218"/>
                  </a:lnTo>
                  <a:lnTo>
                    <a:pt x="1874" y="219"/>
                  </a:lnTo>
                  <a:lnTo>
                    <a:pt x="1893" y="220"/>
                  </a:lnTo>
                  <a:lnTo>
                    <a:pt x="1912" y="223"/>
                  </a:lnTo>
                  <a:lnTo>
                    <a:pt x="1921" y="225"/>
                  </a:lnTo>
                  <a:lnTo>
                    <a:pt x="1930" y="227"/>
                  </a:lnTo>
                  <a:lnTo>
                    <a:pt x="1939" y="230"/>
                  </a:lnTo>
                  <a:lnTo>
                    <a:pt x="1948" y="232"/>
                  </a:lnTo>
                  <a:lnTo>
                    <a:pt x="1957" y="235"/>
                  </a:lnTo>
                  <a:lnTo>
                    <a:pt x="1966" y="238"/>
                  </a:lnTo>
                  <a:lnTo>
                    <a:pt x="1983" y="245"/>
                  </a:lnTo>
                  <a:lnTo>
                    <a:pt x="1991" y="249"/>
                  </a:lnTo>
                  <a:lnTo>
                    <a:pt x="2000" y="253"/>
                  </a:lnTo>
                  <a:lnTo>
                    <a:pt x="2008" y="257"/>
                  </a:lnTo>
                  <a:lnTo>
                    <a:pt x="2016" y="262"/>
                  </a:lnTo>
                  <a:lnTo>
                    <a:pt x="2031" y="272"/>
                  </a:lnTo>
                  <a:lnTo>
                    <a:pt x="2046" y="282"/>
                  </a:lnTo>
                  <a:lnTo>
                    <a:pt x="2061" y="294"/>
                  </a:lnTo>
                  <a:lnTo>
                    <a:pt x="2067" y="300"/>
                  </a:lnTo>
                  <a:lnTo>
                    <a:pt x="2074" y="307"/>
                  </a:lnTo>
                  <a:lnTo>
                    <a:pt x="2081" y="313"/>
                  </a:lnTo>
                  <a:lnTo>
                    <a:pt x="2087" y="320"/>
                  </a:lnTo>
                  <a:lnTo>
                    <a:pt x="2099" y="334"/>
                  </a:lnTo>
                  <a:lnTo>
                    <a:pt x="2110" y="350"/>
                  </a:lnTo>
                  <a:lnTo>
                    <a:pt x="2120" y="366"/>
                  </a:lnTo>
                  <a:lnTo>
                    <a:pt x="2129" y="382"/>
                  </a:lnTo>
                  <a:lnTo>
                    <a:pt x="2134" y="391"/>
                  </a:lnTo>
                  <a:lnTo>
                    <a:pt x="2138" y="400"/>
                  </a:lnTo>
                  <a:lnTo>
                    <a:pt x="2145" y="418"/>
                  </a:lnTo>
                  <a:lnTo>
                    <a:pt x="2151" y="438"/>
                  </a:lnTo>
                  <a:lnTo>
                    <a:pt x="2154" y="447"/>
                  </a:lnTo>
                  <a:lnTo>
                    <a:pt x="2156" y="458"/>
                  </a:lnTo>
                  <a:lnTo>
                    <a:pt x="2160" y="478"/>
                  </a:lnTo>
                  <a:lnTo>
                    <a:pt x="2163" y="499"/>
                  </a:lnTo>
                  <a:lnTo>
                    <a:pt x="2164" y="510"/>
                  </a:lnTo>
                  <a:lnTo>
                    <a:pt x="2164" y="522"/>
                  </a:lnTo>
                  <a:lnTo>
                    <a:pt x="2164" y="544"/>
                  </a:lnTo>
                  <a:lnTo>
                    <a:pt x="2164" y="556"/>
                  </a:lnTo>
                  <a:lnTo>
                    <a:pt x="2163" y="568"/>
                  </a:lnTo>
                  <a:lnTo>
                    <a:pt x="2162" y="579"/>
                  </a:lnTo>
                  <a:lnTo>
                    <a:pt x="2161" y="592"/>
                  </a:lnTo>
                  <a:lnTo>
                    <a:pt x="2159" y="604"/>
                  </a:lnTo>
                  <a:lnTo>
                    <a:pt x="2157" y="616"/>
                  </a:lnTo>
                  <a:lnTo>
                    <a:pt x="2154" y="629"/>
                  </a:lnTo>
                  <a:lnTo>
                    <a:pt x="2151" y="641"/>
                  </a:lnTo>
                  <a:lnTo>
                    <a:pt x="2148" y="654"/>
                  </a:lnTo>
                  <a:lnTo>
                    <a:pt x="2144" y="667"/>
                  </a:lnTo>
                  <a:lnTo>
                    <a:pt x="2139" y="682"/>
                  </a:lnTo>
                  <a:lnTo>
                    <a:pt x="2134" y="698"/>
                  </a:lnTo>
                  <a:lnTo>
                    <a:pt x="2121" y="730"/>
                  </a:lnTo>
                  <a:lnTo>
                    <a:pt x="2114" y="747"/>
                  </a:lnTo>
                  <a:lnTo>
                    <a:pt x="2107" y="765"/>
                  </a:lnTo>
                  <a:lnTo>
                    <a:pt x="2091" y="801"/>
                  </a:lnTo>
                  <a:lnTo>
                    <a:pt x="2074" y="837"/>
                  </a:lnTo>
                  <a:lnTo>
                    <a:pt x="2057" y="874"/>
                  </a:lnTo>
                  <a:lnTo>
                    <a:pt x="2039" y="910"/>
                  </a:lnTo>
                  <a:lnTo>
                    <a:pt x="2006" y="976"/>
                  </a:lnTo>
                  <a:lnTo>
                    <a:pt x="1978" y="1031"/>
                  </a:lnTo>
                  <a:lnTo>
                    <a:pt x="1958" y="1068"/>
                  </a:lnTo>
                  <a:lnTo>
                    <a:pt x="1951" y="1081"/>
                  </a:lnTo>
                  <a:lnTo>
                    <a:pt x="1973" y="1054"/>
                  </a:lnTo>
                  <a:lnTo>
                    <a:pt x="1998" y="1025"/>
                  </a:lnTo>
                  <a:lnTo>
                    <a:pt x="2025" y="995"/>
                  </a:lnTo>
                  <a:lnTo>
                    <a:pt x="2054" y="964"/>
                  </a:lnTo>
                  <a:lnTo>
                    <a:pt x="2115" y="900"/>
                  </a:lnTo>
                  <a:lnTo>
                    <a:pt x="2178" y="833"/>
                  </a:lnTo>
                  <a:lnTo>
                    <a:pt x="2208" y="800"/>
                  </a:lnTo>
                  <a:lnTo>
                    <a:pt x="2237" y="768"/>
                  </a:lnTo>
                  <a:lnTo>
                    <a:pt x="2265" y="735"/>
                  </a:lnTo>
                  <a:lnTo>
                    <a:pt x="2278" y="719"/>
                  </a:lnTo>
                  <a:lnTo>
                    <a:pt x="2290" y="703"/>
                  </a:lnTo>
                  <a:lnTo>
                    <a:pt x="2302" y="688"/>
                  </a:lnTo>
                  <a:lnTo>
                    <a:pt x="2313" y="672"/>
                  </a:lnTo>
                  <a:lnTo>
                    <a:pt x="2323" y="657"/>
                  </a:lnTo>
                  <a:lnTo>
                    <a:pt x="2333" y="642"/>
                  </a:lnTo>
                  <a:lnTo>
                    <a:pt x="2341" y="628"/>
                  </a:lnTo>
                  <a:lnTo>
                    <a:pt x="2349" y="614"/>
                  </a:lnTo>
                  <a:lnTo>
                    <a:pt x="2355" y="600"/>
                  </a:lnTo>
                  <a:lnTo>
                    <a:pt x="2361" y="587"/>
                  </a:lnTo>
                  <a:close/>
                  <a:moveTo>
                    <a:pt x="1154" y="535"/>
                  </a:moveTo>
                  <a:lnTo>
                    <a:pt x="1304" y="345"/>
                  </a:lnTo>
                  <a:lnTo>
                    <a:pt x="1284" y="313"/>
                  </a:lnTo>
                  <a:lnTo>
                    <a:pt x="1265" y="284"/>
                  </a:lnTo>
                  <a:lnTo>
                    <a:pt x="1246" y="256"/>
                  </a:lnTo>
                  <a:lnTo>
                    <a:pt x="1226" y="230"/>
                  </a:lnTo>
                  <a:lnTo>
                    <a:pt x="1216" y="217"/>
                  </a:lnTo>
                  <a:lnTo>
                    <a:pt x="1207" y="205"/>
                  </a:lnTo>
                  <a:lnTo>
                    <a:pt x="1197" y="193"/>
                  </a:lnTo>
                  <a:lnTo>
                    <a:pt x="1187" y="182"/>
                  </a:lnTo>
                  <a:lnTo>
                    <a:pt x="1166" y="160"/>
                  </a:lnTo>
                  <a:lnTo>
                    <a:pt x="1156" y="150"/>
                  </a:lnTo>
                  <a:lnTo>
                    <a:pt x="1146" y="140"/>
                  </a:lnTo>
                  <a:lnTo>
                    <a:pt x="1135" y="130"/>
                  </a:lnTo>
                  <a:lnTo>
                    <a:pt x="1124" y="121"/>
                  </a:lnTo>
                  <a:lnTo>
                    <a:pt x="1114" y="112"/>
                  </a:lnTo>
                  <a:lnTo>
                    <a:pt x="1103" y="104"/>
                  </a:lnTo>
                  <a:lnTo>
                    <a:pt x="1081" y="88"/>
                  </a:lnTo>
                  <a:lnTo>
                    <a:pt x="1069" y="80"/>
                  </a:lnTo>
                  <a:lnTo>
                    <a:pt x="1058" y="73"/>
                  </a:lnTo>
                  <a:lnTo>
                    <a:pt x="1046" y="67"/>
                  </a:lnTo>
                  <a:lnTo>
                    <a:pt x="1034" y="60"/>
                  </a:lnTo>
                  <a:lnTo>
                    <a:pt x="1022" y="54"/>
                  </a:lnTo>
                  <a:lnTo>
                    <a:pt x="1010" y="48"/>
                  </a:lnTo>
                  <a:lnTo>
                    <a:pt x="984" y="37"/>
                  </a:lnTo>
                  <a:lnTo>
                    <a:pt x="958" y="28"/>
                  </a:lnTo>
                  <a:lnTo>
                    <a:pt x="946" y="24"/>
                  </a:lnTo>
                  <a:lnTo>
                    <a:pt x="930" y="20"/>
                  </a:lnTo>
                  <a:lnTo>
                    <a:pt x="911" y="15"/>
                  </a:lnTo>
                  <a:lnTo>
                    <a:pt x="888" y="11"/>
                  </a:lnTo>
                  <a:lnTo>
                    <a:pt x="862" y="7"/>
                  </a:lnTo>
                  <a:lnTo>
                    <a:pt x="834" y="3"/>
                  </a:lnTo>
                  <a:lnTo>
                    <a:pt x="803" y="1"/>
                  </a:lnTo>
                  <a:lnTo>
                    <a:pt x="787" y="0"/>
                  </a:lnTo>
                  <a:lnTo>
                    <a:pt x="771" y="0"/>
                  </a:lnTo>
                  <a:lnTo>
                    <a:pt x="754" y="0"/>
                  </a:lnTo>
                  <a:lnTo>
                    <a:pt x="737" y="0"/>
                  </a:lnTo>
                  <a:lnTo>
                    <a:pt x="720" y="1"/>
                  </a:lnTo>
                  <a:lnTo>
                    <a:pt x="702" y="3"/>
                  </a:lnTo>
                  <a:lnTo>
                    <a:pt x="684" y="5"/>
                  </a:lnTo>
                  <a:lnTo>
                    <a:pt x="666" y="8"/>
                  </a:lnTo>
                  <a:lnTo>
                    <a:pt x="647" y="11"/>
                  </a:lnTo>
                  <a:lnTo>
                    <a:pt x="629" y="16"/>
                  </a:lnTo>
                  <a:lnTo>
                    <a:pt x="611" y="21"/>
                  </a:lnTo>
                  <a:lnTo>
                    <a:pt x="592" y="26"/>
                  </a:lnTo>
                  <a:lnTo>
                    <a:pt x="574" y="33"/>
                  </a:lnTo>
                  <a:lnTo>
                    <a:pt x="565" y="37"/>
                  </a:lnTo>
                  <a:lnTo>
                    <a:pt x="556" y="41"/>
                  </a:lnTo>
                  <a:lnTo>
                    <a:pt x="537" y="49"/>
                  </a:lnTo>
                  <a:lnTo>
                    <a:pt x="528" y="54"/>
                  </a:lnTo>
                  <a:lnTo>
                    <a:pt x="519" y="59"/>
                  </a:lnTo>
                  <a:lnTo>
                    <a:pt x="510" y="64"/>
                  </a:lnTo>
                  <a:lnTo>
                    <a:pt x="501" y="69"/>
                  </a:lnTo>
                  <a:lnTo>
                    <a:pt x="484" y="80"/>
                  </a:lnTo>
                  <a:lnTo>
                    <a:pt x="460" y="97"/>
                  </a:lnTo>
                  <a:lnTo>
                    <a:pt x="438" y="115"/>
                  </a:lnTo>
                  <a:lnTo>
                    <a:pt x="427" y="124"/>
                  </a:lnTo>
                  <a:lnTo>
                    <a:pt x="417" y="134"/>
                  </a:lnTo>
                  <a:lnTo>
                    <a:pt x="407" y="143"/>
                  </a:lnTo>
                  <a:lnTo>
                    <a:pt x="398" y="153"/>
                  </a:lnTo>
                  <a:lnTo>
                    <a:pt x="389" y="163"/>
                  </a:lnTo>
                  <a:lnTo>
                    <a:pt x="380" y="173"/>
                  </a:lnTo>
                  <a:lnTo>
                    <a:pt x="363" y="194"/>
                  </a:lnTo>
                  <a:lnTo>
                    <a:pt x="355" y="204"/>
                  </a:lnTo>
                  <a:lnTo>
                    <a:pt x="348" y="215"/>
                  </a:lnTo>
                  <a:lnTo>
                    <a:pt x="341" y="226"/>
                  </a:lnTo>
                  <a:lnTo>
                    <a:pt x="334" y="237"/>
                  </a:lnTo>
                  <a:lnTo>
                    <a:pt x="328" y="248"/>
                  </a:lnTo>
                  <a:lnTo>
                    <a:pt x="322" y="260"/>
                  </a:lnTo>
                  <a:lnTo>
                    <a:pt x="316" y="271"/>
                  </a:lnTo>
                  <a:lnTo>
                    <a:pt x="311" y="283"/>
                  </a:lnTo>
                  <a:lnTo>
                    <a:pt x="306" y="295"/>
                  </a:lnTo>
                  <a:lnTo>
                    <a:pt x="301" y="306"/>
                  </a:lnTo>
                  <a:lnTo>
                    <a:pt x="297" y="318"/>
                  </a:lnTo>
                  <a:lnTo>
                    <a:pt x="294" y="331"/>
                  </a:lnTo>
                  <a:lnTo>
                    <a:pt x="290" y="343"/>
                  </a:lnTo>
                  <a:lnTo>
                    <a:pt x="287" y="355"/>
                  </a:lnTo>
                  <a:lnTo>
                    <a:pt x="285" y="368"/>
                  </a:lnTo>
                  <a:lnTo>
                    <a:pt x="282" y="381"/>
                  </a:lnTo>
                  <a:lnTo>
                    <a:pt x="280" y="394"/>
                  </a:lnTo>
                  <a:lnTo>
                    <a:pt x="279" y="406"/>
                  </a:lnTo>
                  <a:lnTo>
                    <a:pt x="278" y="420"/>
                  </a:lnTo>
                  <a:lnTo>
                    <a:pt x="277" y="433"/>
                  </a:lnTo>
                  <a:lnTo>
                    <a:pt x="277" y="446"/>
                  </a:lnTo>
                  <a:lnTo>
                    <a:pt x="277" y="459"/>
                  </a:lnTo>
                  <a:lnTo>
                    <a:pt x="277" y="473"/>
                  </a:lnTo>
                  <a:lnTo>
                    <a:pt x="278" y="486"/>
                  </a:lnTo>
                  <a:lnTo>
                    <a:pt x="279" y="500"/>
                  </a:lnTo>
                  <a:lnTo>
                    <a:pt x="281" y="514"/>
                  </a:lnTo>
                  <a:lnTo>
                    <a:pt x="285" y="542"/>
                  </a:lnTo>
                  <a:lnTo>
                    <a:pt x="291" y="570"/>
                  </a:lnTo>
                  <a:lnTo>
                    <a:pt x="299" y="598"/>
                  </a:lnTo>
                  <a:lnTo>
                    <a:pt x="303" y="612"/>
                  </a:lnTo>
                  <a:lnTo>
                    <a:pt x="308" y="627"/>
                  </a:lnTo>
                  <a:lnTo>
                    <a:pt x="319" y="656"/>
                  </a:lnTo>
                  <a:lnTo>
                    <a:pt x="325" y="670"/>
                  </a:lnTo>
                  <a:lnTo>
                    <a:pt x="331" y="686"/>
                  </a:lnTo>
                  <a:lnTo>
                    <a:pt x="346" y="715"/>
                  </a:lnTo>
                  <a:lnTo>
                    <a:pt x="361" y="745"/>
                  </a:lnTo>
                  <a:lnTo>
                    <a:pt x="370" y="760"/>
                  </a:lnTo>
                  <a:lnTo>
                    <a:pt x="379" y="775"/>
                  </a:lnTo>
                  <a:lnTo>
                    <a:pt x="388" y="790"/>
                  </a:lnTo>
                  <a:lnTo>
                    <a:pt x="398" y="805"/>
                  </a:lnTo>
                  <a:lnTo>
                    <a:pt x="419" y="835"/>
                  </a:lnTo>
                  <a:lnTo>
                    <a:pt x="430" y="850"/>
                  </a:lnTo>
                  <a:lnTo>
                    <a:pt x="442" y="865"/>
                  </a:lnTo>
                  <a:lnTo>
                    <a:pt x="454" y="880"/>
                  </a:lnTo>
                  <a:lnTo>
                    <a:pt x="466" y="896"/>
                  </a:lnTo>
                  <a:lnTo>
                    <a:pt x="520" y="959"/>
                  </a:lnTo>
                  <a:lnTo>
                    <a:pt x="579" y="1030"/>
                  </a:lnTo>
                  <a:lnTo>
                    <a:pt x="713" y="1185"/>
                  </a:lnTo>
                  <a:lnTo>
                    <a:pt x="1003" y="1519"/>
                  </a:lnTo>
                  <a:lnTo>
                    <a:pt x="1139" y="1675"/>
                  </a:lnTo>
                  <a:lnTo>
                    <a:pt x="1200" y="1747"/>
                  </a:lnTo>
                  <a:lnTo>
                    <a:pt x="1256" y="1811"/>
                  </a:lnTo>
                  <a:lnTo>
                    <a:pt x="1304" y="1868"/>
                  </a:lnTo>
                  <a:lnTo>
                    <a:pt x="1343" y="1916"/>
                  </a:lnTo>
                  <a:lnTo>
                    <a:pt x="1373" y="1954"/>
                  </a:lnTo>
                  <a:lnTo>
                    <a:pt x="1384" y="1968"/>
                  </a:lnTo>
                  <a:lnTo>
                    <a:pt x="1392" y="1979"/>
                  </a:lnTo>
                  <a:lnTo>
                    <a:pt x="1529" y="1761"/>
                  </a:lnTo>
                  <a:lnTo>
                    <a:pt x="1645" y="1578"/>
                  </a:lnTo>
                  <a:lnTo>
                    <a:pt x="1699" y="1493"/>
                  </a:lnTo>
                  <a:lnTo>
                    <a:pt x="1744" y="1423"/>
                  </a:lnTo>
                  <a:lnTo>
                    <a:pt x="1513" y="1654"/>
                  </a:lnTo>
                  <a:lnTo>
                    <a:pt x="1383" y="1507"/>
                  </a:lnTo>
                  <a:lnTo>
                    <a:pt x="1110" y="1196"/>
                  </a:lnTo>
                  <a:lnTo>
                    <a:pt x="833" y="882"/>
                  </a:lnTo>
                  <a:lnTo>
                    <a:pt x="737" y="773"/>
                  </a:lnTo>
                  <a:lnTo>
                    <a:pt x="693" y="724"/>
                  </a:lnTo>
                  <a:lnTo>
                    <a:pt x="679" y="710"/>
                  </a:lnTo>
                  <a:lnTo>
                    <a:pt x="666" y="695"/>
                  </a:lnTo>
                  <a:lnTo>
                    <a:pt x="653" y="680"/>
                  </a:lnTo>
                  <a:lnTo>
                    <a:pt x="641" y="666"/>
                  </a:lnTo>
                  <a:lnTo>
                    <a:pt x="630" y="652"/>
                  </a:lnTo>
                  <a:lnTo>
                    <a:pt x="619" y="638"/>
                  </a:lnTo>
                  <a:lnTo>
                    <a:pt x="609" y="623"/>
                  </a:lnTo>
                  <a:lnTo>
                    <a:pt x="600" y="609"/>
                  </a:lnTo>
                  <a:lnTo>
                    <a:pt x="591" y="596"/>
                  </a:lnTo>
                  <a:lnTo>
                    <a:pt x="582" y="582"/>
                  </a:lnTo>
                  <a:lnTo>
                    <a:pt x="574" y="568"/>
                  </a:lnTo>
                  <a:lnTo>
                    <a:pt x="567" y="554"/>
                  </a:lnTo>
                  <a:lnTo>
                    <a:pt x="561" y="541"/>
                  </a:lnTo>
                  <a:lnTo>
                    <a:pt x="554" y="527"/>
                  </a:lnTo>
                  <a:lnTo>
                    <a:pt x="549" y="514"/>
                  </a:lnTo>
                  <a:lnTo>
                    <a:pt x="544" y="501"/>
                  </a:lnTo>
                  <a:lnTo>
                    <a:pt x="539" y="488"/>
                  </a:lnTo>
                  <a:lnTo>
                    <a:pt x="535" y="475"/>
                  </a:lnTo>
                  <a:lnTo>
                    <a:pt x="528" y="449"/>
                  </a:lnTo>
                  <a:lnTo>
                    <a:pt x="525" y="437"/>
                  </a:lnTo>
                  <a:lnTo>
                    <a:pt x="523" y="424"/>
                  </a:lnTo>
                  <a:lnTo>
                    <a:pt x="521" y="412"/>
                  </a:lnTo>
                  <a:lnTo>
                    <a:pt x="520" y="400"/>
                  </a:lnTo>
                  <a:lnTo>
                    <a:pt x="518" y="376"/>
                  </a:lnTo>
                  <a:lnTo>
                    <a:pt x="518" y="365"/>
                  </a:lnTo>
                  <a:lnTo>
                    <a:pt x="519" y="353"/>
                  </a:lnTo>
                  <a:lnTo>
                    <a:pt x="519" y="342"/>
                  </a:lnTo>
                  <a:lnTo>
                    <a:pt x="520" y="331"/>
                  </a:lnTo>
                  <a:lnTo>
                    <a:pt x="522" y="320"/>
                  </a:lnTo>
                  <a:lnTo>
                    <a:pt x="524" y="310"/>
                  </a:lnTo>
                  <a:lnTo>
                    <a:pt x="526" y="299"/>
                  </a:lnTo>
                  <a:lnTo>
                    <a:pt x="528" y="289"/>
                  </a:lnTo>
                  <a:lnTo>
                    <a:pt x="531" y="279"/>
                  </a:lnTo>
                  <a:lnTo>
                    <a:pt x="534" y="270"/>
                  </a:lnTo>
                  <a:lnTo>
                    <a:pt x="538" y="260"/>
                  </a:lnTo>
                  <a:lnTo>
                    <a:pt x="541" y="251"/>
                  </a:lnTo>
                  <a:lnTo>
                    <a:pt x="545" y="242"/>
                  </a:lnTo>
                  <a:lnTo>
                    <a:pt x="550" y="233"/>
                  </a:lnTo>
                  <a:lnTo>
                    <a:pt x="559" y="217"/>
                  </a:lnTo>
                  <a:lnTo>
                    <a:pt x="564" y="209"/>
                  </a:lnTo>
                  <a:lnTo>
                    <a:pt x="570" y="201"/>
                  </a:lnTo>
                  <a:lnTo>
                    <a:pt x="581" y="187"/>
                  </a:lnTo>
                  <a:lnTo>
                    <a:pt x="587" y="180"/>
                  </a:lnTo>
                  <a:lnTo>
                    <a:pt x="594" y="173"/>
                  </a:lnTo>
                  <a:lnTo>
                    <a:pt x="600" y="167"/>
                  </a:lnTo>
                  <a:lnTo>
                    <a:pt x="607" y="161"/>
                  </a:lnTo>
                  <a:lnTo>
                    <a:pt x="614" y="156"/>
                  </a:lnTo>
                  <a:lnTo>
                    <a:pt x="621" y="150"/>
                  </a:lnTo>
                  <a:lnTo>
                    <a:pt x="628" y="145"/>
                  </a:lnTo>
                  <a:lnTo>
                    <a:pt x="635" y="141"/>
                  </a:lnTo>
                  <a:lnTo>
                    <a:pt x="643" y="137"/>
                  </a:lnTo>
                  <a:lnTo>
                    <a:pt x="651" y="133"/>
                  </a:lnTo>
                  <a:lnTo>
                    <a:pt x="658" y="129"/>
                  </a:lnTo>
                  <a:lnTo>
                    <a:pt x="666" y="126"/>
                  </a:lnTo>
                  <a:lnTo>
                    <a:pt x="682" y="121"/>
                  </a:lnTo>
                  <a:lnTo>
                    <a:pt x="699" y="117"/>
                  </a:lnTo>
                  <a:lnTo>
                    <a:pt x="707" y="115"/>
                  </a:lnTo>
                  <a:lnTo>
                    <a:pt x="715" y="114"/>
                  </a:lnTo>
                  <a:lnTo>
                    <a:pt x="732" y="113"/>
                  </a:lnTo>
                  <a:lnTo>
                    <a:pt x="747" y="113"/>
                  </a:lnTo>
                  <a:lnTo>
                    <a:pt x="763" y="114"/>
                  </a:lnTo>
                  <a:lnTo>
                    <a:pt x="778" y="116"/>
                  </a:lnTo>
                  <a:lnTo>
                    <a:pt x="792" y="119"/>
                  </a:lnTo>
                  <a:lnTo>
                    <a:pt x="806" y="122"/>
                  </a:lnTo>
                  <a:lnTo>
                    <a:pt x="819" y="126"/>
                  </a:lnTo>
                  <a:lnTo>
                    <a:pt x="833" y="132"/>
                  </a:lnTo>
                  <a:lnTo>
                    <a:pt x="845" y="137"/>
                  </a:lnTo>
                  <a:lnTo>
                    <a:pt x="858" y="144"/>
                  </a:lnTo>
                  <a:lnTo>
                    <a:pt x="870" y="151"/>
                  </a:lnTo>
                  <a:lnTo>
                    <a:pt x="881" y="159"/>
                  </a:lnTo>
                  <a:lnTo>
                    <a:pt x="893" y="167"/>
                  </a:lnTo>
                  <a:lnTo>
                    <a:pt x="904" y="176"/>
                  </a:lnTo>
                  <a:lnTo>
                    <a:pt x="914" y="186"/>
                  </a:lnTo>
                  <a:lnTo>
                    <a:pt x="925" y="196"/>
                  </a:lnTo>
                  <a:lnTo>
                    <a:pt x="935" y="206"/>
                  </a:lnTo>
                  <a:lnTo>
                    <a:pt x="945" y="217"/>
                  </a:lnTo>
                  <a:lnTo>
                    <a:pt x="955" y="228"/>
                  </a:lnTo>
                  <a:lnTo>
                    <a:pt x="964" y="239"/>
                  </a:lnTo>
                  <a:lnTo>
                    <a:pt x="983" y="263"/>
                  </a:lnTo>
                  <a:lnTo>
                    <a:pt x="1000" y="288"/>
                  </a:lnTo>
                  <a:lnTo>
                    <a:pt x="1017" y="313"/>
                  </a:lnTo>
                  <a:lnTo>
                    <a:pt x="1034" y="338"/>
                  </a:lnTo>
                  <a:lnTo>
                    <a:pt x="1067" y="389"/>
                  </a:lnTo>
                  <a:lnTo>
                    <a:pt x="1090" y="424"/>
                  </a:lnTo>
                  <a:lnTo>
                    <a:pt x="1108" y="454"/>
                  </a:lnTo>
                  <a:lnTo>
                    <a:pt x="1116" y="467"/>
                  </a:lnTo>
                  <a:lnTo>
                    <a:pt x="1123" y="479"/>
                  </a:lnTo>
                  <a:lnTo>
                    <a:pt x="1135" y="500"/>
                  </a:lnTo>
                  <a:lnTo>
                    <a:pt x="1150" y="526"/>
                  </a:lnTo>
                  <a:lnTo>
                    <a:pt x="1154" y="535"/>
                  </a:lnTo>
                  <a:close/>
                  <a:moveTo>
                    <a:pt x="0" y="2071"/>
                  </a:moveTo>
                  <a:lnTo>
                    <a:pt x="16" y="2064"/>
                  </a:lnTo>
                  <a:lnTo>
                    <a:pt x="36" y="2054"/>
                  </a:lnTo>
                  <a:lnTo>
                    <a:pt x="62" y="2041"/>
                  </a:lnTo>
                  <a:lnTo>
                    <a:pt x="96" y="2024"/>
                  </a:lnTo>
                  <a:lnTo>
                    <a:pt x="135" y="2002"/>
                  </a:lnTo>
                  <a:lnTo>
                    <a:pt x="180" y="1976"/>
                  </a:lnTo>
                  <a:lnTo>
                    <a:pt x="205" y="1961"/>
                  </a:lnTo>
                  <a:lnTo>
                    <a:pt x="230" y="1944"/>
                  </a:lnTo>
                  <a:lnTo>
                    <a:pt x="257" y="1926"/>
                  </a:lnTo>
                  <a:lnTo>
                    <a:pt x="284" y="1907"/>
                  </a:lnTo>
                  <a:lnTo>
                    <a:pt x="313" y="1886"/>
                  </a:lnTo>
                  <a:lnTo>
                    <a:pt x="342" y="1864"/>
                  </a:lnTo>
                  <a:lnTo>
                    <a:pt x="373" y="1840"/>
                  </a:lnTo>
                  <a:lnTo>
                    <a:pt x="404" y="1815"/>
                  </a:lnTo>
                  <a:lnTo>
                    <a:pt x="420" y="1802"/>
                  </a:lnTo>
                  <a:lnTo>
                    <a:pt x="436" y="1789"/>
                  </a:lnTo>
                  <a:lnTo>
                    <a:pt x="468" y="1760"/>
                  </a:lnTo>
                  <a:lnTo>
                    <a:pt x="501" y="1730"/>
                  </a:lnTo>
                  <a:lnTo>
                    <a:pt x="535" y="1699"/>
                  </a:lnTo>
                  <a:lnTo>
                    <a:pt x="569" y="1665"/>
                  </a:lnTo>
                  <a:lnTo>
                    <a:pt x="604" y="1630"/>
                  </a:lnTo>
                  <a:lnTo>
                    <a:pt x="639" y="1593"/>
                  </a:lnTo>
                  <a:lnTo>
                    <a:pt x="656" y="1574"/>
                  </a:lnTo>
                  <a:lnTo>
                    <a:pt x="674" y="1555"/>
                  </a:lnTo>
                  <a:lnTo>
                    <a:pt x="709" y="1514"/>
                  </a:lnTo>
                  <a:lnTo>
                    <a:pt x="745" y="1472"/>
                  </a:lnTo>
                  <a:lnTo>
                    <a:pt x="678" y="1395"/>
                  </a:lnTo>
                  <a:lnTo>
                    <a:pt x="633" y="1453"/>
                  </a:lnTo>
                  <a:lnTo>
                    <a:pt x="588" y="1509"/>
                  </a:lnTo>
                  <a:lnTo>
                    <a:pt x="543" y="1564"/>
                  </a:lnTo>
                  <a:lnTo>
                    <a:pt x="521" y="1590"/>
                  </a:lnTo>
                  <a:lnTo>
                    <a:pt x="498" y="1616"/>
                  </a:lnTo>
                  <a:lnTo>
                    <a:pt x="453" y="1666"/>
                  </a:lnTo>
                  <a:lnTo>
                    <a:pt x="431" y="1690"/>
                  </a:lnTo>
                  <a:lnTo>
                    <a:pt x="409" y="1714"/>
                  </a:lnTo>
                  <a:lnTo>
                    <a:pt x="386" y="1737"/>
                  </a:lnTo>
                  <a:lnTo>
                    <a:pt x="364" y="1760"/>
                  </a:lnTo>
                  <a:lnTo>
                    <a:pt x="321" y="1804"/>
                  </a:lnTo>
                  <a:lnTo>
                    <a:pt x="299" y="1825"/>
                  </a:lnTo>
                  <a:lnTo>
                    <a:pt x="278" y="1845"/>
                  </a:lnTo>
                  <a:lnTo>
                    <a:pt x="235" y="1885"/>
                  </a:lnTo>
                  <a:lnTo>
                    <a:pt x="193" y="1922"/>
                  </a:lnTo>
                  <a:lnTo>
                    <a:pt x="173" y="1939"/>
                  </a:lnTo>
                  <a:lnTo>
                    <a:pt x="152" y="1956"/>
                  </a:lnTo>
                  <a:lnTo>
                    <a:pt x="112" y="1988"/>
                  </a:lnTo>
                  <a:lnTo>
                    <a:pt x="73" y="2018"/>
                  </a:lnTo>
                  <a:lnTo>
                    <a:pt x="36" y="2045"/>
                  </a:lnTo>
                  <a:lnTo>
                    <a:pt x="17" y="2058"/>
                  </a:lnTo>
                  <a:lnTo>
                    <a:pt x="0" y="2071"/>
                  </a:lnTo>
                  <a:close/>
                </a:path>
              </a:pathLst>
            </a:custGeom>
            <a:solidFill>
              <a:srgbClr val="0078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7"/>
            <p:cNvSpPr>
              <a:spLocks noEditPoints="1"/>
            </p:cNvSpPr>
            <p:nvPr userDrawn="1"/>
          </p:nvSpPr>
          <p:spPr bwMode="auto">
            <a:xfrm>
              <a:off x="3084513" y="4956176"/>
              <a:ext cx="6015037" cy="658813"/>
            </a:xfrm>
            <a:custGeom>
              <a:avLst/>
              <a:gdLst>
                <a:gd name="T0" fmla="*/ 3748 w 3789"/>
                <a:gd name="T1" fmla="*/ 405 h 415"/>
                <a:gd name="T2" fmla="*/ 3515 w 3789"/>
                <a:gd name="T3" fmla="*/ 384 h 415"/>
                <a:gd name="T4" fmla="*/ 3437 w 3789"/>
                <a:gd name="T5" fmla="*/ 410 h 415"/>
                <a:gd name="T6" fmla="*/ 3470 w 3789"/>
                <a:gd name="T7" fmla="*/ 77 h 415"/>
                <a:gd name="T8" fmla="*/ 3699 w 3789"/>
                <a:gd name="T9" fmla="*/ 93 h 415"/>
                <a:gd name="T10" fmla="*/ 2130 w 3789"/>
                <a:gd name="T11" fmla="*/ 46 h 415"/>
                <a:gd name="T12" fmla="*/ 2165 w 3789"/>
                <a:gd name="T13" fmla="*/ 39 h 415"/>
                <a:gd name="T14" fmla="*/ 2050 w 3789"/>
                <a:gd name="T15" fmla="*/ 1 h 415"/>
                <a:gd name="T16" fmla="*/ 439 w 3789"/>
                <a:gd name="T17" fmla="*/ 394 h 415"/>
                <a:gd name="T18" fmla="*/ 327 w 3789"/>
                <a:gd name="T19" fmla="*/ 391 h 415"/>
                <a:gd name="T20" fmla="*/ 78 w 3789"/>
                <a:gd name="T21" fmla="*/ 361 h 415"/>
                <a:gd name="T22" fmla="*/ 39 w 3789"/>
                <a:gd name="T23" fmla="*/ 409 h 415"/>
                <a:gd name="T24" fmla="*/ 82 w 3789"/>
                <a:gd name="T25" fmla="*/ 68 h 415"/>
                <a:gd name="T26" fmla="*/ 389 w 3789"/>
                <a:gd name="T27" fmla="*/ 348 h 415"/>
                <a:gd name="T28" fmla="*/ 733 w 3789"/>
                <a:gd name="T29" fmla="*/ 410 h 415"/>
                <a:gd name="T30" fmla="*/ 567 w 3789"/>
                <a:gd name="T31" fmla="*/ 379 h 415"/>
                <a:gd name="T32" fmla="*/ 532 w 3789"/>
                <a:gd name="T33" fmla="*/ 75 h 415"/>
                <a:gd name="T34" fmla="*/ 729 w 3789"/>
                <a:gd name="T35" fmla="*/ 145 h 415"/>
                <a:gd name="T36" fmla="*/ 714 w 3789"/>
                <a:gd name="T37" fmla="*/ 211 h 415"/>
                <a:gd name="T38" fmla="*/ 712 w 3789"/>
                <a:gd name="T39" fmla="*/ 271 h 415"/>
                <a:gd name="T40" fmla="*/ 689 w 3789"/>
                <a:gd name="T41" fmla="*/ 377 h 415"/>
                <a:gd name="T42" fmla="*/ 1244 w 3789"/>
                <a:gd name="T43" fmla="*/ 398 h 415"/>
                <a:gd name="T44" fmla="*/ 1105 w 3789"/>
                <a:gd name="T45" fmla="*/ 393 h 415"/>
                <a:gd name="T46" fmla="*/ 1015 w 3789"/>
                <a:gd name="T47" fmla="*/ 392 h 415"/>
                <a:gd name="T48" fmla="*/ 884 w 3789"/>
                <a:gd name="T49" fmla="*/ 395 h 415"/>
                <a:gd name="T50" fmla="*/ 897 w 3789"/>
                <a:gd name="T51" fmla="*/ 91 h 415"/>
                <a:gd name="T52" fmla="*/ 1015 w 3789"/>
                <a:gd name="T53" fmla="*/ 86 h 415"/>
                <a:gd name="T54" fmla="*/ 1129 w 3789"/>
                <a:gd name="T55" fmla="*/ 96 h 415"/>
                <a:gd name="T56" fmla="*/ 1232 w 3789"/>
                <a:gd name="T57" fmla="*/ 77 h 415"/>
                <a:gd name="T58" fmla="*/ 1200 w 3789"/>
                <a:gd name="T59" fmla="*/ 376 h 415"/>
                <a:gd name="T60" fmla="*/ 1416 w 3789"/>
                <a:gd name="T61" fmla="*/ 409 h 415"/>
                <a:gd name="T62" fmla="*/ 1405 w 3789"/>
                <a:gd name="T63" fmla="*/ 357 h 415"/>
                <a:gd name="T64" fmla="*/ 1384 w 3789"/>
                <a:gd name="T65" fmla="*/ 73 h 415"/>
                <a:gd name="T66" fmla="*/ 1470 w 3789"/>
                <a:gd name="T67" fmla="*/ 103 h 415"/>
                <a:gd name="T68" fmla="*/ 1863 w 3789"/>
                <a:gd name="T69" fmla="*/ 383 h 415"/>
                <a:gd name="T70" fmla="*/ 1643 w 3789"/>
                <a:gd name="T71" fmla="*/ 395 h 415"/>
                <a:gd name="T72" fmla="*/ 1656 w 3789"/>
                <a:gd name="T73" fmla="*/ 91 h 415"/>
                <a:gd name="T74" fmla="*/ 1779 w 3789"/>
                <a:gd name="T75" fmla="*/ 86 h 415"/>
                <a:gd name="T76" fmla="*/ 1752 w 3789"/>
                <a:gd name="T77" fmla="*/ 372 h 415"/>
                <a:gd name="T78" fmla="*/ 2052 w 3789"/>
                <a:gd name="T79" fmla="*/ 265 h 415"/>
                <a:gd name="T80" fmla="*/ 2156 w 3789"/>
                <a:gd name="T81" fmla="*/ 398 h 415"/>
                <a:gd name="T82" fmla="*/ 2040 w 3789"/>
                <a:gd name="T83" fmla="*/ 404 h 415"/>
                <a:gd name="T84" fmla="*/ 1952 w 3789"/>
                <a:gd name="T85" fmla="*/ 389 h 415"/>
                <a:gd name="T86" fmla="*/ 2228 w 3789"/>
                <a:gd name="T87" fmla="*/ 370 h 415"/>
                <a:gd name="T88" fmla="*/ 2422 w 3789"/>
                <a:gd name="T89" fmla="*/ 409 h 415"/>
                <a:gd name="T90" fmla="*/ 2391 w 3789"/>
                <a:gd name="T91" fmla="*/ 357 h 415"/>
                <a:gd name="T92" fmla="*/ 2370 w 3789"/>
                <a:gd name="T93" fmla="*/ 73 h 415"/>
                <a:gd name="T94" fmla="*/ 2456 w 3789"/>
                <a:gd name="T95" fmla="*/ 103 h 415"/>
                <a:gd name="T96" fmla="*/ 2968 w 3789"/>
                <a:gd name="T97" fmla="*/ 88 h 415"/>
                <a:gd name="T98" fmla="*/ 2915 w 3789"/>
                <a:gd name="T99" fmla="*/ 414 h 415"/>
                <a:gd name="T100" fmla="*/ 2728 w 3789"/>
                <a:gd name="T101" fmla="*/ 393 h 415"/>
                <a:gd name="T102" fmla="*/ 2611 w 3789"/>
                <a:gd name="T103" fmla="*/ 394 h 415"/>
                <a:gd name="T104" fmla="*/ 2676 w 3789"/>
                <a:gd name="T105" fmla="*/ 77 h 415"/>
                <a:gd name="T106" fmla="*/ 2848 w 3789"/>
                <a:gd name="T107" fmla="*/ 82 h 415"/>
                <a:gd name="T108" fmla="*/ 3303 w 3789"/>
                <a:gd name="T109" fmla="*/ 408 h 415"/>
                <a:gd name="T110" fmla="*/ 3130 w 3789"/>
                <a:gd name="T111" fmla="*/ 383 h 415"/>
                <a:gd name="T112" fmla="*/ 3093 w 3789"/>
                <a:gd name="T113" fmla="*/ 77 h 415"/>
                <a:gd name="T114" fmla="*/ 3293 w 3789"/>
                <a:gd name="T115" fmla="*/ 145 h 415"/>
                <a:gd name="T116" fmla="*/ 3274 w 3789"/>
                <a:gd name="T117" fmla="*/ 212 h 415"/>
                <a:gd name="T118" fmla="*/ 3276 w 3789"/>
                <a:gd name="T119" fmla="*/ 277 h 415"/>
                <a:gd name="T120" fmla="*/ 3229 w 3789"/>
                <a:gd name="T121" fmla="*/ 377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89" h="415">
                  <a:moveTo>
                    <a:pt x="3774" y="73"/>
                  </a:moveTo>
                  <a:lnTo>
                    <a:pt x="3779" y="73"/>
                  </a:lnTo>
                  <a:lnTo>
                    <a:pt x="3783" y="74"/>
                  </a:lnTo>
                  <a:lnTo>
                    <a:pt x="3786" y="75"/>
                  </a:lnTo>
                  <a:lnTo>
                    <a:pt x="3787" y="77"/>
                  </a:lnTo>
                  <a:lnTo>
                    <a:pt x="3789" y="79"/>
                  </a:lnTo>
                  <a:lnTo>
                    <a:pt x="3789" y="82"/>
                  </a:lnTo>
                  <a:lnTo>
                    <a:pt x="3789" y="85"/>
                  </a:lnTo>
                  <a:lnTo>
                    <a:pt x="3788" y="86"/>
                  </a:lnTo>
                  <a:lnTo>
                    <a:pt x="3787" y="88"/>
                  </a:lnTo>
                  <a:lnTo>
                    <a:pt x="3785" y="89"/>
                  </a:lnTo>
                  <a:lnTo>
                    <a:pt x="3783" y="90"/>
                  </a:lnTo>
                  <a:lnTo>
                    <a:pt x="3780" y="91"/>
                  </a:lnTo>
                  <a:lnTo>
                    <a:pt x="3776" y="91"/>
                  </a:lnTo>
                  <a:lnTo>
                    <a:pt x="3771" y="91"/>
                  </a:lnTo>
                  <a:lnTo>
                    <a:pt x="3765" y="92"/>
                  </a:lnTo>
                  <a:lnTo>
                    <a:pt x="3762" y="93"/>
                  </a:lnTo>
                  <a:lnTo>
                    <a:pt x="3760" y="95"/>
                  </a:lnTo>
                  <a:lnTo>
                    <a:pt x="3758" y="97"/>
                  </a:lnTo>
                  <a:lnTo>
                    <a:pt x="3757" y="98"/>
                  </a:lnTo>
                  <a:lnTo>
                    <a:pt x="3756" y="100"/>
                  </a:lnTo>
                  <a:lnTo>
                    <a:pt x="3755" y="104"/>
                  </a:lnTo>
                  <a:lnTo>
                    <a:pt x="3754" y="109"/>
                  </a:lnTo>
                  <a:lnTo>
                    <a:pt x="3753" y="124"/>
                  </a:lnTo>
                  <a:lnTo>
                    <a:pt x="3749" y="397"/>
                  </a:lnTo>
                  <a:lnTo>
                    <a:pt x="3749" y="402"/>
                  </a:lnTo>
                  <a:lnTo>
                    <a:pt x="3748" y="405"/>
                  </a:lnTo>
                  <a:lnTo>
                    <a:pt x="3748" y="408"/>
                  </a:lnTo>
                  <a:lnTo>
                    <a:pt x="3746" y="411"/>
                  </a:lnTo>
                  <a:lnTo>
                    <a:pt x="3745" y="412"/>
                  </a:lnTo>
                  <a:lnTo>
                    <a:pt x="3744" y="413"/>
                  </a:lnTo>
                  <a:lnTo>
                    <a:pt x="3743" y="414"/>
                  </a:lnTo>
                  <a:lnTo>
                    <a:pt x="3742" y="415"/>
                  </a:lnTo>
                  <a:lnTo>
                    <a:pt x="3740" y="415"/>
                  </a:lnTo>
                  <a:lnTo>
                    <a:pt x="3738" y="415"/>
                  </a:lnTo>
                  <a:lnTo>
                    <a:pt x="3736" y="415"/>
                  </a:lnTo>
                  <a:lnTo>
                    <a:pt x="3734" y="414"/>
                  </a:lnTo>
                  <a:lnTo>
                    <a:pt x="3731" y="413"/>
                  </a:lnTo>
                  <a:lnTo>
                    <a:pt x="3729" y="412"/>
                  </a:lnTo>
                  <a:lnTo>
                    <a:pt x="3725" y="408"/>
                  </a:lnTo>
                  <a:lnTo>
                    <a:pt x="3721" y="404"/>
                  </a:lnTo>
                  <a:lnTo>
                    <a:pt x="3690" y="374"/>
                  </a:lnTo>
                  <a:lnTo>
                    <a:pt x="3652" y="333"/>
                  </a:lnTo>
                  <a:lnTo>
                    <a:pt x="3597" y="277"/>
                  </a:lnTo>
                  <a:lnTo>
                    <a:pt x="3570" y="249"/>
                  </a:lnTo>
                  <a:lnTo>
                    <a:pt x="3545" y="222"/>
                  </a:lnTo>
                  <a:lnTo>
                    <a:pt x="3507" y="179"/>
                  </a:lnTo>
                  <a:lnTo>
                    <a:pt x="3505" y="177"/>
                  </a:lnTo>
                  <a:lnTo>
                    <a:pt x="3509" y="346"/>
                  </a:lnTo>
                  <a:lnTo>
                    <a:pt x="3510" y="358"/>
                  </a:lnTo>
                  <a:lnTo>
                    <a:pt x="3511" y="367"/>
                  </a:lnTo>
                  <a:lnTo>
                    <a:pt x="3512" y="375"/>
                  </a:lnTo>
                  <a:lnTo>
                    <a:pt x="3514" y="380"/>
                  </a:lnTo>
                  <a:lnTo>
                    <a:pt x="3515" y="384"/>
                  </a:lnTo>
                  <a:lnTo>
                    <a:pt x="3517" y="387"/>
                  </a:lnTo>
                  <a:lnTo>
                    <a:pt x="3519" y="388"/>
                  </a:lnTo>
                  <a:lnTo>
                    <a:pt x="3520" y="389"/>
                  </a:lnTo>
                  <a:lnTo>
                    <a:pt x="3526" y="391"/>
                  </a:lnTo>
                  <a:lnTo>
                    <a:pt x="3531" y="391"/>
                  </a:lnTo>
                  <a:lnTo>
                    <a:pt x="3536" y="392"/>
                  </a:lnTo>
                  <a:lnTo>
                    <a:pt x="3541" y="392"/>
                  </a:lnTo>
                  <a:lnTo>
                    <a:pt x="3544" y="392"/>
                  </a:lnTo>
                  <a:lnTo>
                    <a:pt x="3547" y="393"/>
                  </a:lnTo>
                  <a:lnTo>
                    <a:pt x="3550" y="395"/>
                  </a:lnTo>
                  <a:lnTo>
                    <a:pt x="3552" y="396"/>
                  </a:lnTo>
                  <a:lnTo>
                    <a:pt x="3552" y="397"/>
                  </a:lnTo>
                  <a:lnTo>
                    <a:pt x="3553" y="400"/>
                  </a:lnTo>
                  <a:lnTo>
                    <a:pt x="3552" y="404"/>
                  </a:lnTo>
                  <a:lnTo>
                    <a:pt x="3551" y="406"/>
                  </a:lnTo>
                  <a:lnTo>
                    <a:pt x="3549" y="408"/>
                  </a:lnTo>
                  <a:lnTo>
                    <a:pt x="3547" y="409"/>
                  </a:lnTo>
                  <a:lnTo>
                    <a:pt x="3544" y="409"/>
                  </a:lnTo>
                  <a:lnTo>
                    <a:pt x="3542" y="410"/>
                  </a:lnTo>
                  <a:lnTo>
                    <a:pt x="3538" y="410"/>
                  </a:lnTo>
                  <a:lnTo>
                    <a:pt x="3515" y="410"/>
                  </a:lnTo>
                  <a:lnTo>
                    <a:pt x="3498" y="409"/>
                  </a:lnTo>
                  <a:lnTo>
                    <a:pt x="3486" y="409"/>
                  </a:lnTo>
                  <a:lnTo>
                    <a:pt x="3479" y="409"/>
                  </a:lnTo>
                  <a:lnTo>
                    <a:pt x="3463" y="410"/>
                  </a:lnTo>
                  <a:lnTo>
                    <a:pt x="3441" y="410"/>
                  </a:lnTo>
                  <a:lnTo>
                    <a:pt x="3437" y="410"/>
                  </a:lnTo>
                  <a:lnTo>
                    <a:pt x="3432" y="409"/>
                  </a:lnTo>
                  <a:lnTo>
                    <a:pt x="3430" y="408"/>
                  </a:lnTo>
                  <a:lnTo>
                    <a:pt x="3428" y="406"/>
                  </a:lnTo>
                  <a:lnTo>
                    <a:pt x="3427" y="404"/>
                  </a:lnTo>
                  <a:lnTo>
                    <a:pt x="3427" y="400"/>
                  </a:lnTo>
                  <a:lnTo>
                    <a:pt x="3427" y="399"/>
                  </a:lnTo>
                  <a:lnTo>
                    <a:pt x="3427" y="398"/>
                  </a:lnTo>
                  <a:lnTo>
                    <a:pt x="3428" y="396"/>
                  </a:lnTo>
                  <a:lnTo>
                    <a:pt x="3429" y="395"/>
                  </a:lnTo>
                  <a:lnTo>
                    <a:pt x="3430" y="394"/>
                  </a:lnTo>
                  <a:lnTo>
                    <a:pt x="3432" y="393"/>
                  </a:lnTo>
                  <a:lnTo>
                    <a:pt x="3435" y="392"/>
                  </a:lnTo>
                  <a:lnTo>
                    <a:pt x="3438" y="392"/>
                  </a:lnTo>
                  <a:lnTo>
                    <a:pt x="3448" y="391"/>
                  </a:lnTo>
                  <a:lnTo>
                    <a:pt x="3452" y="391"/>
                  </a:lnTo>
                  <a:lnTo>
                    <a:pt x="3456" y="390"/>
                  </a:lnTo>
                  <a:lnTo>
                    <a:pt x="3458" y="389"/>
                  </a:lnTo>
                  <a:lnTo>
                    <a:pt x="3459" y="388"/>
                  </a:lnTo>
                  <a:lnTo>
                    <a:pt x="3460" y="386"/>
                  </a:lnTo>
                  <a:lnTo>
                    <a:pt x="3462" y="383"/>
                  </a:lnTo>
                  <a:lnTo>
                    <a:pt x="3463" y="379"/>
                  </a:lnTo>
                  <a:lnTo>
                    <a:pt x="3464" y="372"/>
                  </a:lnTo>
                  <a:lnTo>
                    <a:pt x="3465" y="364"/>
                  </a:lnTo>
                  <a:lnTo>
                    <a:pt x="3465" y="341"/>
                  </a:lnTo>
                  <a:lnTo>
                    <a:pt x="3469" y="85"/>
                  </a:lnTo>
                  <a:lnTo>
                    <a:pt x="3469" y="80"/>
                  </a:lnTo>
                  <a:lnTo>
                    <a:pt x="3470" y="77"/>
                  </a:lnTo>
                  <a:lnTo>
                    <a:pt x="3470" y="74"/>
                  </a:lnTo>
                  <a:lnTo>
                    <a:pt x="3472" y="71"/>
                  </a:lnTo>
                  <a:lnTo>
                    <a:pt x="3473" y="68"/>
                  </a:lnTo>
                  <a:lnTo>
                    <a:pt x="3476" y="66"/>
                  </a:lnTo>
                  <a:lnTo>
                    <a:pt x="3479" y="66"/>
                  </a:lnTo>
                  <a:lnTo>
                    <a:pt x="3484" y="67"/>
                  </a:lnTo>
                  <a:lnTo>
                    <a:pt x="3487" y="69"/>
                  </a:lnTo>
                  <a:lnTo>
                    <a:pt x="3489" y="70"/>
                  </a:lnTo>
                  <a:lnTo>
                    <a:pt x="3491" y="72"/>
                  </a:lnTo>
                  <a:lnTo>
                    <a:pt x="3495" y="76"/>
                  </a:lnTo>
                  <a:lnTo>
                    <a:pt x="3499" y="81"/>
                  </a:lnTo>
                  <a:lnTo>
                    <a:pt x="3540" y="126"/>
                  </a:lnTo>
                  <a:lnTo>
                    <a:pt x="3582" y="171"/>
                  </a:lnTo>
                  <a:lnTo>
                    <a:pt x="3605" y="195"/>
                  </a:lnTo>
                  <a:lnTo>
                    <a:pt x="3628" y="219"/>
                  </a:lnTo>
                  <a:lnTo>
                    <a:pt x="3658" y="251"/>
                  </a:lnTo>
                  <a:lnTo>
                    <a:pt x="3691" y="286"/>
                  </a:lnTo>
                  <a:lnTo>
                    <a:pt x="3714" y="311"/>
                  </a:lnTo>
                  <a:lnTo>
                    <a:pt x="3710" y="128"/>
                  </a:lnTo>
                  <a:lnTo>
                    <a:pt x="3709" y="118"/>
                  </a:lnTo>
                  <a:lnTo>
                    <a:pt x="3709" y="111"/>
                  </a:lnTo>
                  <a:lnTo>
                    <a:pt x="3708" y="105"/>
                  </a:lnTo>
                  <a:lnTo>
                    <a:pt x="3707" y="101"/>
                  </a:lnTo>
                  <a:lnTo>
                    <a:pt x="3705" y="98"/>
                  </a:lnTo>
                  <a:lnTo>
                    <a:pt x="3703" y="96"/>
                  </a:lnTo>
                  <a:lnTo>
                    <a:pt x="3701" y="95"/>
                  </a:lnTo>
                  <a:lnTo>
                    <a:pt x="3699" y="93"/>
                  </a:lnTo>
                  <a:lnTo>
                    <a:pt x="3694" y="92"/>
                  </a:lnTo>
                  <a:lnTo>
                    <a:pt x="3689" y="91"/>
                  </a:lnTo>
                  <a:lnTo>
                    <a:pt x="3678" y="91"/>
                  </a:lnTo>
                  <a:lnTo>
                    <a:pt x="3675" y="91"/>
                  </a:lnTo>
                  <a:lnTo>
                    <a:pt x="3672" y="90"/>
                  </a:lnTo>
                  <a:lnTo>
                    <a:pt x="3670" y="89"/>
                  </a:lnTo>
                  <a:lnTo>
                    <a:pt x="3669" y="88"/>
                  </a:lnTo>
                  <a:lnTo>
                    <a:pt x="3667" y="85"/>
                  </a:lnTo>
                  <a:lnTo>
                    <a:pt x="3667" y="82"/>
                  </a:lnTo>
                  <a:lnTo>
                    <a:pt x="3667" y="79"/>
                  </a:lnTo>
                  <a:lnTo>
                    <a:pt x="3668" y="77"/>
                  </a:lnTo>
                  <a:lnTo>
                    <a:pt x="3669" y="76"/>
                  </a:lnTo>
                  <a:lnTo>
                    <a:pt x="3670" y="75"/>
                  </a:lnTo>
                  <a:lnTo>
                    <a:pt x="3673" y="74"/>
                  </a:lnTo>
                  <a:lnTo>
                    <a:pt x="3678" y="73"/>
                  </a:lnTo>
                  <a:lnTo>
                    <a:pt x="3683" y="73"/>
                  </a:lnTo>
                  <a:lnTo>
                    <a:pt x="3702" y="73"/>
                  </a:lnTo>
                  <a:lnTo>
                    <a:pt x="3719" y="74"/>
                  </a:lnTo>
                  <a:lnTo>
                    <a:pt x="3733" y="74"/>
                  </a:lnTo>
                  <a:lnTo>
                    <a:pt x="3741" y="74"/>
                  </a:lnTo>
                  <a:lnTo>
                    <a:pt x="3755" y="73"/>
                  </a:lnTo>
                  <a:lnTo>
                    <a:pt x="3774" y="73"/>
                  </a:lnTo>
                  <a:close/>
                  <a:moveTo>
                    <a:pt x="2144" y="51"/>
                  </a:moveTo>
                  <a:lnTo>
                    <a:pt x="2139" y="50"/>
                  </a:lnTo>
                  <a:lnTo>
                    <a:pt x="2136" y="49"/>
                  </a:lnTo>
                  <a:lnTo>
                    <a:pt x="2134" y="48"/>
                  </a:lnTo>
                  <a:lnTo>
                    <a:pt x="2130" y="46"/>
                  </a:lnTo>
                  <a:lnTo>
                    <a:pt x="2126" y="43"/>
                  </a:lnTo>
                  <a:lnTo>
                    <a:pt x="2124" y="39"/>
                  </a:lnTo>
                  <a:lnTo>
                    <a:pt x="2122" y="34"/>
                  </a:lnTo>
                  <a:lnTo>
                    <a:pt x="2121" y="30"/>
                  </a:lnTo>
                  <a:lnTo>
                    <a:pt x="2120" y="25"/>
                  </a:lnTo>
                  <a:lnTo>
                    <a:pt x="2121" y="21"/>
                  </a:lnTo>
                  <a:lnTo>
                    <a:pt x="2122" y="16"/>
                  </a:lnTo>
                  <a:lnTo>
                    <a:pt x="2124" y="12"/>
                  </a:lnTo>
                  <a:lnTo>
                    <a:pt x="2127" y="8"/>
                  </a:lnTo>
                  <a:lnTo>
                    <a:pt x="2130" y="5"/>
                  </a:lnTo>
                  <a:lnTo>
                    <a:pt x="2134" y="2"/>
                  </a:lnTo>
                  <a:lnTo>
                    <a:pt x="2139" y="0"/>
                  </a:lnTo>
                  <a:lnTo>
                    <a:pt x="2142" y="0"/>
                  </a:lnTo>
                  <a:lnTo>
                    <a:pt x="2145" y="0"/>
                  </a:lnTo>
                  <a:lnTo>
                    <a:pt x="2150" y="0"/>
                  </a:lnTo>
                  <a:lnTo>
                    <a:pt x="2155" y="1"/>
                  </a:lnTo>
                  <a:lnTo>
                    <a:pt x="2159" y="4"/>
                  </a:lnTo>
                  <a:lnTo>
                    <a:pt x="2162" y="6"/>
                  </a:lnTo>
                  <a:lnTo>
                    <a:pt x="2165" y="10"/>
                  </a:lnTo>
                  <a:lnTo>
                    <a:pt x="2167" y="14"/>
                  </a:lnTo>
                  <a:lnTo>
                    <a:pt x="2169" y="19"/>
                  </a:lnTo>
                  <a:lnTo>
                    <a:pt x="2169" y="24"/>
                  </a:lnTo>
                  <a:lnTo>
                    <a:pt x="2169" y="29"/>
                  </a:lnTo>
                  <a:lnTo>
                    <a:pt x="2168" y="32"/>
                  </a:lnTo>
                  <a:lnTo>
                    <a:pt x="2167" y="35"/>
                  </a:lnTo>
                  <a:lnTo>
                    <a:pt x="2166" y="37"/>
                  </a:lnTo>
                  <a:lnTo>
                    <a:pt x="2165" y="39"/>
                  </a:lnTo>
                  <a:lnTo>
                    <a:pt x="2164" y="41"/>
                  </a:lnTo>
                  <a:lnTo>
                    <a:pt x="2162" y="43"/>
                  </a:lnTo>
                  <a:lnTo>
                    <a:pt x="2160" y="45"/>
                  </a:lnTo>
                  <a:lnTo>
                    <a:pt x="2159" y="46"/>
                  </a:lnTo>
                  <a:lnTo>
                    <a:pt x="2156" y="48"/>
                  </a:lnTo>
                  <a:lnTo>
                    <a:pt x="2154" y="49"/>
                  </a:lnTo>
                  <a:lnTo>
                    <a:pt x="2149" y="50"/>
                  </a:lnTo>
                  <a:lnTo>
                    <a:pt x="2144" y="51"/>
                  </a:lnTo>
                  <a:close/>
                  <a:moveTo>
                    <a:pt x="2056" y="51"/>
                  </a:moveTo>
                  <a:lnTo>
                    <a:pt x="2050" y="50"/>
                  </a:lnTo>
                  <a:lnTo>
                    <a:pt x="2048" y="49"/>
                  </a:lnTo>
                  <a:lnTo>
                    <a:pt x="2045" y="48"/>
                  </a:lnTo>
                  <a:lnTo>
                    <a:pt x="2041" y="46"/>
                  </a:lnTo>
                  <a:lnTo>
                    <a:pt x="2038" y="43"/>
                  </a:lnTo>
                  <a:lnTo>
                    <a:pt x="2035" y="39"/>
                  </a:lnTo>
                  <a:lnTo>
                    <a:pt x="2033" y="34"/>
                  </a:lnTo>
                  <a:lnTo>
                    <a:pt x="2032" y="30"/>
                  </a:lnTo>
                  <a:lnTo>
                    <a:pt x="2032" y="25"/>
                  </a:lnTo>
                  <a:lnTo>
                    <a:pt x="2032" y="21"/>
                  </a:lnTo>
                  <a:lnTo>
                    <a:pt x="2033" y="17"/>
                  </a:lnTo>
                  <a:lnTo>
                    <a:pt x="2035" y="13"/>
                  </a:lnTo>
                  <a:lnTo>
                    <a:pt x="2038" y="9"/>
                  </a:lnTo>
                  <a:lnTo>
                    <a:pt x="2039" y="7"/>
                  </a:lnTo>
                  <a:lnTo>
                    <a:pt x="2041" y="5"/>
                  </a:lnTo>
                  <a:lnTo>
                    <a:pt x="2045" y="3"/>
                  </a:lnTo>
                  <a:lnTo>
                    <a:pt x="2048" y="2"/>
                  </a:lnTo>
                  <a:lnTo>
                    <a:pt x="2050" y="1"/>
                  </a:lnTo>
                  <a:lnTo>
                    <a:pt x="2056" y="0"/>
                  </a:lnTo>
                  <a:lnTo>
                    <a:pt x="2061" y="1"/>
                  </a:lnTo>
                  <a:lnTo>
                    <a:pt x="2066" y="2"/>
                  </a:lnTo>
                  <a:lnTo>
                    <a:pt x="2070" y="4"/>
                  </a:lnTo>
                  <a:lnTo>
                    <a:pt x="2074" y="7"/>
                  </a:lnTo>
                  <a:lnTo>
                    <a:pt x="2077" y="10"/>
                  </a:lnTo>
                  <a:lnTo>
                    <a:pt x="2079" y="14"/>
                  </a:lnTo>
                  <a:lnTo>
                    <a:pt x="2080" y="19"/>
                  </a:lnTo>
                  <a:lnTo>
                    <a:pt x="2081" y="24"/>
                  </a:lnTo>
                  <a:lnTo>
                    <a:pt x="2080" y="29"/>
                  </a:lnTo>
                  <a:lnTo>
                    <a:pt x="2080" y="32"/>
                  </a:lnTo>
                  <a:lnTo>
                    <a:pt x="2079" y="35"/>
                  </a:lnTo>
                  <a:lnTo>
                    <a:pt x="2078" y="37"/>
                  </a:lnTo>
                  <a:lnTo>
                    <a:pt x="2077" y="39"/>
                  </a:lnTo>
                  <a:lnTo>
                    <a:pt x="2075" y="41"/>
                  </a:lnTo>
                  <a:lnTo>
                    <a:pt x="2074" y="43"/>
                  </a:lnTo>
                  <a:lnTo>
                    <a:pt x="2072" y="45"/>
                  </a:lnTo>
                  <a:lnTo>
                    <a:pt x="2070" y="46"/>
                  </a:lnTo>
                  <a:lnTo>
                    <a:pt x="2068" y="48"/>
                  </a:lnTo>
                  <a:lnTo>
                    <a:pt x="2066" y="49"/>
                  </a:lnTo>
                  <a:lnTo>
                    <a:pt x="2063" y="49"/>
                  </a:lnTo>
                  <a:lnTo>
                    <a:pt x="2061" y="50"/>
                  </a:lnTo>
                  <a:lnTo>
                    <a:pt x="2056" y="51"/>
                  </a:lnTo>
                  <a:close/>
                  <a:moveTo>
                    <a:pt x="431" y="392"/>
                  </a:moveTo>
                  <a:lnTo>
                    <a:pt x="436" y="392"/>
                  </a:lnTo>
                  <a:lnTo>
                    <a:pt x="438" y="393"/>
                  </a:lnTo>
                  <a:lnTo>
                    <a:pt x="439" y="394"/>
                  </a:lnTo>
                  <a:lnTo>
                    <a:pt x="441" y="395"/>
                  </a:lnTo>
                  <a:lnTo>
                    <a:pt x="442" y="396"/>
                  </a:lnTo>
                  <a:lnTo>
                    <a:pt x="442" y="398"/>
                  </a:lnTo>
                  <a:lnTo>
                    <a:pt x="442" y="400"/>
                  </a:lnTo>
                  <a:lnTo>
                    <a:pt x="442" y="401"/>
                  </a:lnTo>
                  <a:lnTo>
                    <a:pt x="442" y="403"/>
                  </a:lnTo>
                  <a:lnTo>
                    <a:pt x="441" y="404"/>
                  </a:lnTo>
                  <a:lnTo>
                    <a:pt x="440" y="406"/>
                  </a:lnTo>
                  <a:lnTo>
                    <a:pt x="438" y="408"/>
                  </a:lnTo>
                  <a:lnTo>
                    <a:pt x="435" y="409"/>
                  </a:lnTo>
                  <a:lnTo>
                    <a:pt x="433" y="409"/>
                  </a:lnTo>
                  <a:lnTo>
                    <a:pt x="431" y="410"/>
                  </a:lnTo>
                  <a:lnTo>
                    <a:pt x="427" y="410"/>
                  </a:lnTo>
                  <a:lnTo>
                    <a:pt x="386" y="409"/>
                  </a:lnTo>
                  <a:lnTo>
                    <a:pt x="360" y="408"/>
                  </a:lnTo>
                  <a:lnTo>
                    <a:pt x="349" y="408"/>
                  </a:lnTo>
                  <a:lnTo>
                    <a:pt x="341" y="407"/>
                  </a:lnTo>
                  <a:lnTo>
                    <a:pt x="336" y="407"/>
                  </a:lnTo>
                  <a:lnTo>
                    <a:pt x="333" y="406"/>
                  </a:lnTo>
                  <a:lnTo>
                    <a:pt x="330" y="405"/>
                  </a:lnTo>
                  <a:lnTo>
                    <a:pt x="328" y="404"/>
                  </a:lnTo>
                  <a:lnTo>
                    <a:pt x="326" y="402"/>
                  </a:lnTo>
                  <a:lnTo>
                    <a:pt x="325" y="400"/>
                  </a:lnTo>
                  <a:lnTo>
                    <a:pt x="324" y="397"/>
                  </a:lnTo>
                  <a:lnTo>
                    <a:pt x="325" y="395"/>
                  </a:lnTo>
                  <a:lnTo>
                    <a:pt x="325" y="394"/>
                  </a:lnTo>
                  <a:lnTo>
                    <a:pt x="327" y="391"/>
                  </a:lnTo>
                  <a:lnTo>
                    <a:pt x="329" y="389"/>
                  </a:lnTo>
                  <a:lnTo>
                    <a:pt x="331" y="388"/>
                  </a:lnTo>
                  <a:lnTo>
                    <a:pt x="332" y="384"/>
                  </a:lnTo>
                  <a:lnTo>
                    <a:pt x="332" y="381"/>
                  </a:lnTo>
                  <a:lnTo>
                    <a:pt x="331" y="375"/>
                  </a:lnTo>
                  <a:lnTo>
                    <a:pt x="308" y="199"/>
                  </a:lnTo>
                  <a:lnTo>
                    <a:pt x="223" y="382"/>
                  </a:lnTo>
                  <a:lnTo>
                    <a:pt x="216" y="396"/>
                  </a:lnTo>
                  <a:lnTo>
                    <a:pt x="214" y="401"/>
                  </a:lnTo>
                  <a:lnTo>
                    <a:pt x="211" y="404"/>
                  </a:lnTo>
                  <a:lnTo>
                    <a:pt x="209" y="407"/>
                  </a:lnTo>
                  <a:lnTo>
                    <a:pt x="207" y="408"/>
                  </a:lnTo>
                  <a:lnTo>
                    <a:pt x="205" y="409"/>
                  </a:lnTo>
                  <a:lnTo>
                    <a:pt x="203" y="410"/>
                  </a:lnTo>
                  <a:lnTo>
                    <a:pt x="200" y="409"/>
                  </a:lnTo>
                  <a:lnTo>
                    <a:pt x="198" y="408"/>
                  </a:lnTo>
                  <a:lnTo>
                    <a:pt x="196" y="406"/>
                  </a:lnTo>
                  <a:lnTo>
                    <a:pt x="194" y="404"/>
                  </a:lnTo>
                  <a:lnTo>
                    <a:pt x="190" y="397"/>
                  </a:lnTo>
                  <a:lnTo>
                    <a:pt x="185" y="387"/>
                  </a:lnTo>
                  <a:lnTo>
                    <a:pt x="184" y="385"/>
                  </a:lnTo>
                  <a:lnTo>
                    <a:pt x="157" y="333"/>
                  </a:lnTo>
                  <a:lnTo>
                    <a:pt x="143" y="304"/>
                  </a:lnTo>
                  <a:lnTo>
                    <a:pt x="135" y="287"/>
                  </a:lnTo>
                  <a:lnTo>
                    <a:pt x="112" y="234"/>
                  </a:lnTo>
                  <a:lnTo>
                    <a:pt x="98" y="204"/>
                  </a:lnTo>
                  <a:lnTo>
                    <a:pt x="78" y="361"/>
                  </a:lnTo>
                  <a:lnTo>
                    <a:pt x="77" y="371"/>
                  </a:lnTo>
                  <a:lnTo>
                    <a:pt x="77" y="381"/>
                  </a:lnTo>
                  <a:lnTo>
                    <a:pt x="77" y="384"/>
                  </a:lnTo>
                  <a:lnTo>
                    <a:pt x="77" y="385"/>
                  </a:lnTo>
                  <a:lnTo>
                    <a:pt x="78" y="386"/>
                  </a:lnTo>
                  <a:lnTo>
                    <a:pt x="81" y="388"/>
                  </a:lnTo>
                  <a:lnTo>
                    <a:pt x="85" y="390"/>
                  </a:lnTo>
                  <a:lnTo>
                    <a:pt x="94" y="391"/>
                  </a:lnTo>
                  <a:lnTo>
                    <a:pt x="102" y="392"/>
                  </a:lnTo>
                  <a:lnTo>
                    <a:pt x="105" y="392"/>
                  </a:lnTo>
                  <a:lnTo>
                    <a:pt x="108" y="393"/>
                  </a:lnTo>
                  <a:lnTo>
                    <a:pt x="110" y="394"/>
                  </a:lnTo>
                  <a:lnTo>
                    <a:pt x="112" y="395"/>
                  </a:lnTo>
                  <a:lnTo>
                    <a:pt x="112" y="397"/>
                  </a:lnTo>
                  <a:lnTo>
                    <a:pt x="113" y="398"/>
                  </a:lnTo>
                  <a:lnTo>
                    <a:pt x="113" y="400"/>
                  </a:lnTo>
                  <a:lnTo>
                    <a:pt x="113" y="403"/>
                  </a:lnTo>
                  <a:lnTo>
                    <a:pt x="111" y="406"/>
                  </a:lnTo>
                  <a:lnTo>
                    <a:pt x="109" y="408"/>
                  </a:lnTo>
                  <a:lnTo>
                    <a:pt x="107" y="409"/>
                  </a:lnTo>
                  <a:lnTo>
                    <a:pt x="105" y="409"/>
                  </a:lnTo>
                  <a:lnTo>
                    <a:pt x="102" y="410"/>
                  </a:lnTo>
                  <a:lnTo>
                    <a:pt x="98" y="410"/>
                  </a:lnTo>
                  <a:lnTo>
                    <a:pt x="82" y="410"/>
                  </a:lnTo>
                  <a:lnTo>
                    <a:pt x="67" y="409"/>
                  </a:lnTo>
                  <a:lnTo>
                    <a:pt x="54" y="409"/>
                  </a:lnTo>
                  <a:lnTo>
                    <a:pt x="39" y="409"/>
                  </a:lnTo>
                  <a:lnTo>
                    <a:pt x="13" y="410"/>
                  </a:lnTo>
                  <a:lnTo>
                    <a:pt x="9" y="410"/>
                  </a:lnTo>
                  <a:lnTo>
                    <a:pt x="6" y="409"/>
                  </a:lnTo>
                  <a:lnTo>
                    <a:pt x="4" y="408"/>
                  </a:lnTo>
                  <a:lnTo>
                    <a:pt x="2" y="406"/>
                  </a:lnTo>
                  <a:lnTo>
                    <a:pt x="0" y="403"/>
                  </a:lnTo>
                  <a:lnTo>
                    <a:pt x="0" y="400"/>
                  </a:lnTo>
                  <a:lnTo>
                    <a:pt x="0" y="399"/>
                  </a:lnTo>
                  <a:lnTo>
                    <a:pt x="1" y="397"/>
                  </a:lnTo>
                  <a:lnTo>
                    <a:pt x="1" y="396"/>
                  </a:lnTo>
                  <a:lnTo>
                    <a:pt x="2" y="395"/>
                  </a:lnTo>
                  <a:lnTo>
                    <a:pt x="4" y="394"/>
                  </a:lnTo>
                  <a:lnTo>
                    <a:pt x="6" y="393"/>
                  </a:lnTo>
                  <a:lnTo>
                    <a:pt x="8" y="392"/>
                  </a:lnTo>
                  <a:lnTo>
                    <a:pt x="12" y="392"/>
                  </a:lnTo>
                  <a:lnTo>
                    <a:pt x="17" y="392"/>
                  </a:lnTo>
                  <a:lnTo>
                    <a:pt x="23" y="391"/>
                  </a:lnTo>
                  <a:lnTo>
                    <a:pt x="26" y="389"/>
                  </a:lnTo>
                  <a:lnTo>
                    <a:pt x="29" y="387"/>
                  </a:lnTo>
                  <a:lnTo>
                    <a:pt x="31" y="384"/>
                  </a:lnTo>
                  <a:lnTo>
                    <a:pt x="32" y="380"/>
                  </a:lnTo>
                  <a:lnTo>
                    <a:pt x="35" y="371"/>
                  </a:lnTo>
                  <a:lnTo>
                    <a:pt x="37" y="361"/>
                  </a:lnTo>
                  <a:lnTo>
                    <a:pt x="78" y="79"/>
                  </a:lnTo>
                  <a:lnTo>
                    <a:pt x="79" y="75"/>
                  </a:lnTo>
                  <a:lnTo>
                    <a:pt x="80" y="71"/>
                  </a:lnTo>
                  <a:lnTo>
                    <a:pt x="82" y="68"/>
                  </a:lnTo>
                  <a:lnTo>
                    <a:pt x="84" y="66"/>
                  </a:lnTo>
                  <a:lnTo>
                    <a:pt x="87" y="64"/>
                  </a:lnTo>
                  <a:lnTo>
                    <a:pt x="89" y="64"/>
                  </a:lnTo>
                  <a:lnTo>
                    <a:pt x="90" y="64"/>
                  </a:lnTo>
                  <a:lnTo>
                    <a:pt x="93" y="64"/>
                  </a:lnTo>
                  <a:lnTo>
                    <a:pt x="95" y="65"/>
                  </a:lnTo>
                  <a:lnTo>
                    <a:pt x="97" y="66"/>
                  </a:lnTo>
                  <a:lnTo>
                    <a:pt x="99" y="68"/>
                  </a:lnTo>
                  <a:lnTo>
                    <a:pt x="100" y="70"/>
                  </a:lnTo>
                  <a:lnTo>
                    <a:pt x="102" y="73"/>
                  </a:lnTo>
                  <a:lnTo>
                    <a:pt x="106" y="80"/>
                  </a:lnTo>
                  <a:lnTo>
                    <a:pt x="216" y="314"/>
                  </a:lnTo>
                  <a:lnTo>
                    <a:pt x="325" y="77"/>
                  </a:lnTo>
                  <a:lnTo>
                    <a:pt x="327" y="73"/>
                  </a:lnTo>
                  <a:lnTo>
                    <a:pt x="329" y="69"/>
                  </a:lnTo>
                  <a:lnTo>
                    <a:pt x="331" y="67"/>
                  </a:lnTo>
                  <a:lnTo>
                    <a:pt x="333" y="65"/>
                  </a:lnTo>
                  <a:lnTo>
                    <a:pt x="336" y="64"/>
                  </a:lnTo>
                  <a:lnTo>
                    <a:pt x="339" y="64"/>
                  </a:lnTo>
                  <a:lnTo>
                    <a:pt x="342" y="64"/>
                  </a:lnTo>
                  <a:lnTo>
                    <a:pt x="345" y="66"/>
                  </a:lnTo>
                  <a:lnTo>
                    <a:pt x="347" y="68"/>
                  </a:lnTo>
                  <a:lnTo>
                    <a:pt x="348" y="71"/>
                  </a:lnTo>
                  <a:lnTo>
                    <a:pt x="350" y="74"/>
                  </a:lnTo>
                  <a:lnTo>
                    <a:pt x="350" y="77"/>
                  </a:lnTo>
                  <a:lnTo>
                    <a:pt x="351" y="81"/>
                  </a:lnTo>
                  <a:lnTo>
                    <a:pt x="389" y="348"/>
                  </a:lnTo>
                  <a:lnTo>
                    <a:pt x="392" y="366"/>
                  </a:lnTo>
                  <a:lnTo>
                    <a:pt x="394" y="372"/>
                  </a:lnTo>
                  <a:lnTo>
                    <a:pt x="396" y="377"/>
                  </a:lnTo>
                  <a:lnTo>
                    <a:pt x="398" y="381"/>
                  </a:lnTo>
                  <a:lnTo>
                    <a:pt x="399" y="383"/>
                  </a:lnTo>
                  <a:lnTo>
                    <a:pt x="400" y="384"/>
                  </a:lnTo>
                  <a:lnTo>
                    <a:pt x="403" y="386"/>
                  </a:lnTo>
                  <a:lnTo>
                    <a:pt x="406" y="388"/>
                  </a:lnTo>
                  <a:lnTo>
                    <a:pt x="414" y="390"/>
                  </a:lnTo>
                  <a:lnTo>
                    <a:pt x="421" y="391"/>
                  </a:lnTo>
                  <a:lnTo>
                    <a:pt x="431" y="392"/>
                  </a:lnTo>
                  <a:close/>
                  <a:moveTo>
                    <a:pt x="743" y="334"/>
                  </a:moveTo>
                  <a:lnTo>
                    <a:pt x="746" y="334"/>
                  </a:lnTo>
                  <a:lnTo>
                    <a:pt x="748" y="335"/>
                  </a:lnTo>
                  <a:lnTo>
                    <a:pt x="750" y="337"/>
                  </a:lnTo>
                  <a:lnTo>
                    <a:pt x="751" y="339"/>
                  </a:lnTo>
                  <a:lnTo>
                    <a:pt x="752" y="343"/>
                  </a:lnTo>
                  <a:lnTo>
                    <a:pt x="752" y="347"/>
                  </a:lnTo>
                  <a:lnTo>
                    <a:pt x="751" y="358"/>
                  </a:lnTo>
                  <a:lnTo>
                    <a:pt x="750" y="372"/>
                  </a:lnTo>
                  <a:lnTo>
                    <a:pt x="748" y="386"/>
                  </a:lnTo>
                  <a:lnTo>
                    <a:pt x="746" y="396"/>
                  </a:lnTo>
                  <a:lnTo>
                    <a:pt x="745" y="401"/>
                  </a:lnTo>
                  <a:lnTo>
                    <a:pt x="742" y="405"/>
                  </a:lnTo>
                  <a:lnTo>
                    <a:pt x="740" y="408"/>
                  </a:lnTo>
                  <a:lnTo>
                    <a:pt x="737" y="409"/>
                  </a:lnTo>
                  <a:lnTo>
                    <a:pt x="733" y="410"/>
                  </a:lnTo>
                  <a:lnTo>
                    <a:pt x="729" y="411"/>
                  </a:lnTo>
                  <a:lnTo>
                    <a:pt x="719" y="411"/>
                  </a:lnTo>
                  <a:lnTo>
                    <a:pt x="669" y="411"/>
                  </a:lnTo>
                  <a:lnTo>
                    <a:pt x="634" y="410"/>
                  </a:lnTo>
                  <a:lnTo>
                    <a:pt x="601" y="409"/>
                  </a:lnTo>
                  <a:lnTo>
                    <a:pt x="581" y="409"/>
                  </a:lnTo>
                  <a:lnTo>
                    <a:pt x="548" y="410"/>
                  </a:lnTo>
                  <a:lnTo>
                    <a:pt x="544" y="410"/>
                  </a:lnTo>
                  <a:lnTo>
                    <a:pt x="541" y="409"/>
                  </a:lnTo>
                  <a:lnTo>
                    <a:pt x="539" y="408"/>
                  </a:lnTo>
                  <a:lnTo>
                    <a:pt x="537" y="407"/>
                  </a:lnTo>
                  <a:lnTo>
                    <a:pt x="535" y="403"/>
                  </a:lnTo>
                  <a:lnTo>
                    <a:pt x="535" y="400"/>
                  </a:lnTo>
                  <a:lnTo>
                    <a:pt x="535" y="399"/>
                  </a:lnTo>
                  <a:lnTo>
                    <a:pt x="535" y="398"/>
                  </a:lnTo>
                  <a:lnTo>
                    <a:pt x="536" y="396"/>
                  </a:lnTo>
                  <a:lnTo>
                    <a:pt x="537" y="395"/>
                  </a:lnTo>
                  <a:lnTo>
                    <a:pt x="538" y="394"/>
                  </a:lnTo>
                  <a:lnTo>
                    <a:pt x="540" y="393"/>
                  </a:lnTo>
                  <a:lnTo>
                    <a:pt x="543" y="392"/>
                  </a:lnTo>
                  <a:lnTo>
                    <a:pt x="546" y="392"/>
                  </a:lnTo>
                  <a:lnTo>
                    <a:pt x="553" y="391"/>
                  </a:lnTo>
                  <a:lnTo>
                    <a:pt x="560" y="390"/>
                  </a:lnTo>
                  <a:lnTo>
                    <a:pt x="563" y="389"/>
                  </a:lnTo>
                  <a:lnTo>
                    <a:pt x="566" y="385"/>
                  </a:lnTo>
                  <a:lnTo>
                    <a:pt x="566" y="383"/>
                  </a:lnTo>
                  <a:lnTo>
                    <a:pt x="567" y="379"/>
                  </a:lnTo>
                  <a:lnTo>
                    <a:pt x="569" y="371"/>
                  </a:lnTo>
                  <a:lnTo>
                    <a:pt x="570" y="355"/>
                  </a:lnTo>
                  <a:lnTo>
                    <a:pt x="571" y="333"/>
                  </a:lnTo>
                  <a:lnTo>
                    <a:pt x="571" y="280"/>
                  </a:lnTo>
                  <a:lnTo>
                    <a:pt x="571" y="204"/>
                  </a:lnTo>
                  <a:lnTo>
                    <a:pt x="571" y="138"/>
                  </a:lnTo>
                  <a:lnTo>
                    <a:pt x="570" y="123"/>
                  </a:lnTo>
                  <a:lnTo>
                    <a:pt x="570" y="112"/>
                  </a:lnTo>
                  <a:lnTo>
                    <a:pt x="569" y="104"/>
                  </a:lnTo>
                  <a:lnTo>
                    <a:pt x="568" y="101"/>
                  </a:lnTo>
                  <a:lnTo>
                    <a:pt x="567" y="98"/>
                  </a:lnTo>
                  <a:lnTo>
                    <a:pt x="565" y="96"/>
                  </a:lnTo>
                  <a:lnTo>
                    <a:pt x="562" y="95"/>
                  </a:lnTo>
                  <a:lnTo>
                    <a:pt x="559" y="93"/>
                  </a:lnTo>
                  <a:lnTo>
                    <a:pt x="556" y="92"/>
                  </a:lnTo>
                  <a:lnTo>
                    <a:pt x="549" y="92"/>
                  </a:lnTo>
                  <a:lnTo>
                    <a:pt x="541" y="91"/>
                  </a:lnTo>
                  <a:lnTo>
                    <a:pt x="537" y="91"/>
                  </a:lnTo>
                  <a:lnTo>
                    <a:pt x="534" y="90"/>
                  </a:lnTo>
                  <a:lnTo>
                    <a:pt x="532" y="89"/>
                  </a:lnTo>
                  <a:lnTo>
                    <a:pt x="531" y="88"/>
                  </a:lnTo>
                  <a:lnTo>
                    <a:pt x="530" y="87"/>
                  </a:lnTo>
                  <a:lnTo>
                    <a:pt x="529" y="85"/>
                  </a:lnTo>
                  <a:lnTo>
                    <a:pt x="528" y="82"/>
                  </a:lnTo>
                  <a:lnTo>
                    <a:pt x="529" y="79"/>
                  </a:lnTo>
                  <a:lnTo>
                    <a:pt x="530" y="77"/>
                  </a:lnTo>
                  <a:lnTo>
                    <a:pt x="532" y="75"/>
                  </a:lnTo>
                  <a:lnTo>
                    <a:pt x="534" y="74"/>
                  </a:lnTo>
                  <a:lnTo>
                    <a:pt x="539" y="73"/>
                  </a:lnTo>
                  <a:lnTo>
                    <a:pt x="543" y="73"/>
                  </a:lnTo>
                  <a:lnTo>
                    <a:pt x="582" y="74"/>
                  </a:lnTo>
                  <a:lnTo>
                    <a:pt x="603" y="74"/>
                  </a:lnTo>
                  <a:lnTo>
                    <a:pt x="709" y="74"/>
                  </a:lnTo>
                  <a:lnTo>
                    <a:pt x="719" y="73"/>
                  </a:lnTo>
                  <a:lnTo>
                    <a:pt x="726" y="72"/>
                  </a:lnTo>
                  <a:lnTo>
                    <a:pt x="728" y="71"/>
                  </a:lnTo>
                  <a:lnTo>
                    <a:pt x="731" y="70"/>
                  </a:lnTo>
                  <a:lnTo>
                    <a:pt x="734" y="70"/>
                  </a:lnTo>
                  <a:lnTo>
                    <a:pt x="736" y="70"/>
                  </a:lnTo>
                  <a:lnTo>
                    <a:pt x="738" y="71"/>
                  </a:lnTo>
                  <a:lnTo>
                    <a:pt x="740" y="72"/>
                  </a:lnTo>
                  <a:lnTo>
                    <a:pt x="741" y="74"/>
                  </a:lnTo>
                  <a:lnTo>
                    <a:pt x="741" y="76"/>
                  </a:lnTo>
                  <a:lnTo>
                    <a:pt x="742" y="79"/>
                  </a:lnTo>
                  <a:lnTo>
                    <a:pt x="741" y="84"/>
                  </a:lnTo>
                  <a:lnTo>
                    <a:pt x="740" y="92"/>
                  </a:lnTo>
                  <a:lnTo>
                    <a:pt x="738" y="107"/>
                  </a:lnTo>
                  <a:lnTo>
                    <a:pt x="738" y="117"/>
                  </a:lnTo>
                  <a:lnTo>
                    <a:pt x="736" y="136"/>
                  </a:lnTo>
                  <a:lnTo>
                    <a:pt x="735" y="139"/>
                  </a:lnTo>
                  <a:lnTo>
                    <a:pt x="734" y="141"/>
                  </a:lnTo>
                  <a:lnTo>
                    <a:pt x="733" y="143"/>
                  </a:lnTo>
                  <a:lnTo>
                    <a:pt x="732" y="144"/>
                  </a:lnTo>
                  <a:lnTo>
                    <a:pt x="729" y="145"/>
                  </a:lnTo>
                  <a:lnTo>
                    <a:pt x="727" y="145"/>
                  </a:lnTo>
                  <a:lnTo>
                    <a:pt x="725" y="145"/>
                  </a:lnTo>
                  <a:lnTo>
                    <a:pt x="722" y="143"/>
                  </a:lnTo>
                  <a:lnTo>
                    <a:pt x="721" y="143"/>
                  </a:lnTo>
                  <a:lnTo>
                    <a:pt x="720" y="142"/>
                  </a:lnTo>
                  <a:lnTo>
                    <a:pt x="719" y="140"/>
                  </a:lnTo>
                  <a:lnTo>
                    <a:pt x="719" y="137"/>
                  </a:lnTo>
                  <a:lnTo>
                    <a:pt x="718" y="134"/>
                  </a:lnTo>
                  <a:lnTo>
                    <a:pt x="718" y="131"/>
                  </a:lnTo>
                  <a:lnTo>
                    <a:pt x="718" y="128"/>
                  </a:lnTo>
                  <a:lnTo>
                    <a:pt x="717" y="124"/>
                  </a:lnTo>
                  <a:lnTo>
                    <a:pt x="716" y="120"/>
                  </a:lnTo>
                  <a:lnTo>
                    <a:pt x="714" y="117"/>
                  </a:lnTo>
                  <a:lnTo>
                    <a:pt x="713" y="115"/>
                  </a:lnTo>
                  <a:lnTo>
                    <a:pt x="711" y="113"/>
                  </a:lnTo>
                  <a:lnTo>
                    <a:pt x="708" y="112"/>
                  </a:lnTo>
                  <a:lnTo>
                    <a:pt x="704" y="110"/>
                  </a:lnTo>
                  <a:lnTo>
                    <a:pt x="699" y="109"/>
                  </a:lnTo>
                  <a:lnTo>
                    <a:pt x="692" y="108"/>
                  </a:lnTo>
                  <a:lnTo>
                    <a:pt x="666" y="107"/>
                  </a:lnTo>
                  <a:lnTo>
                    <a:pt x="635" y="106"/>
                  </a:lnTo>
                  <a:lnTo>
                    <a:pt x="635" y="214"/>
                  </a:lnTo>
                  <a:lnTo>
                    <a:pt x="678" y="214"/>
                  </a:lnTo>
                  <a:lnTo>
                    <a:pt x="700" y="213"/>
                  </a:lnTo>
                  <a:lnTo>
                    <a:pt x="706" y="213"/>
                  </a:lnTo>
                  <a:lnTo>
                    <a:pt x="710" y="212"/>
                  </a:lnTo>
                  <a:lnTo>
                    <a:pt x="714" y="211"/>
                  </a:lnTo>
                  <a:lnTo>
                    <a:pt x="717" y="209"/>
                  </a:lnTo>
                  <a:lnTo>
                    <a:pt x="719" y="206"/>
                  </a:lnTo>
                  <a:lnTo>
                    <a:pt x="722" y="203"/>
                  </a:lnTo>
                  <a:lnTo>
                    <a:pt x="724" y="202"/>
                  </a:lnTo>
                  <a:lnTo>
                    <a:pt x="727" y="201"/>
                  </a:lnTo>
                  <a:lnTo>
                    <a:pt x="730" y="202"/>
                  </a:lnTo>
                  <a:lnTo>
                    <a:pt x="733" y="204"/>
                  </a:lnTo>
                  <a:lnTo>
                    <a:pt x="734" y="205"/>
                  </a:lnTo>
                  <a:lnTo>
                    <a:pt x="734" y="206"/>
                  </a:lnTo>
                  <a:lnTo>
                    <a:pt x="735" y="210"/>
                  </a:lnTo>
                  <a:lnTo>
                    <a:pt x="734" y="215"/>
                  </a:lnTo>
                  <a:lnTo>
                    <a:pt x="733" y="224"/>
                  </a:lnTo>
                  <a:lnTo>
                    <a:pt x="732" y="242"/>
                  </a:lnTo>
                  <a:lnTo>
                    <a:pt x="730" y="270"/>
                  </a:lnTo>
                  <a:lnTo>
                    <a:pt x="730" y="274"/>
                  </a:lnTo>
                  <a:lnTo>
                    <a:pt x="729" y="278"/>
                  </a:lnTo>
                  <a:lnTo>
                    <a:pt x="728" y="281"/>
                  </a:lnTo>
                  <a:lnTo>
                    <a:pt x="726" y="282"/>
                  </a:lnTo>
                  <a:lnTo>
                    <a:pt x="724" y="283"/>
                  </a:lnTo>
                  <a:lnTo>
                    <a:pt x="721" y="284"/>
                  </a:lnTo>
                  <a:lnTo>
                    <a:pt x="718" y="283"/>
                  </a:lnTo>
                  <a:lnTo>
                    <a:pt x="715" y="281"/>
                  </a:lnTo>
                  <a:lnTo>
                    <a:pt x="714" y="280"/>
                  </a:lnTo>
                  <a:lnTo>
                    <a:pt x="713" y="278"/>
                  </a:lnTo>
                  <a:lnTo>
                    <a:pt x="712" y="277"/>
                  </a:lnTo>
                  <a:lnTo>
                    <a:pt x="712" y="275"/>
                  </a:lnTo>
                  <a:lnTo>
                    <a:pt x="712" y="271"/>
                  </a:lnTo>
                  <a:lnTo>
                    <a:pt x="712" y="266"/>
                  </a:lnTo>
                  <a:lnTo>
                    <a:pt x="711" y="260"/>
                  </a:lnTo>
                  <a:lnTo>
                    <a:pt x="709" y="256"/>
                  </a:lnTo>
                  <a:lnTo>
                    <a:pt x="706" y="253"/>
                  </a:lnTo>
                  <a:lnTo>
                    <a:pt x="704" y="251"/>
                  </a:lnTo>
                  <a:lnTo>
                    <a:pt x="701" y="249"/>
                  </a:lnTo>
                  <a:lnTo>
                    <a:pt x="697" y="248"/>
                  </a:lnTo>
                  <a:lnTo>
                    <a:pt x="692" y="248"/>
                  </a:lnTo>
                  <a:lnTo>
                    <a:pt x="666" y="247"/>
                  </a:lnTo>
                  <a:lnTo>
                    <a:pt x="635" y="246"/>
                  </a:lnTo>
                  <a:lnTo>
                    <a:pt x="635" y="297"/>
                  </a:lnTo>
                  <a:lnTo>
                    <a:pt x="635" y="325"/>
                  </a:lnTo>
                  <a:lnTo>
                    <a:pt x="635" y="346"/>
                  </a:lnTo>
                  <a:lnTo>
                    <a:pt x="635" y="355"/>
                  </a:lnTo>
                  <a:lnTo>
                    <a:pt x="636" y="362"/>
                  </a:lnTo>
                  <a:lnTo>
                    <a:pt x="637" y="365"/>
                  </a:lnTo>
                  <a:lnTo>
                    <a:pt x="638" y="367"/>
                  </a:lnTo>
                  <a:lnTo>
                    <a:pt x="640" y="369"/>
                  </a:lnTo>
                  <a:lnTo>
                    <a:pt x="642" y="371"/>
                  </a:lnTo>
                  <a:lnTo>
                    <a:pt x="643" y="372"/>
                  </a:lnTo>
                  <a:lnTo>
                    <a:pt x="644" y="373"/>
                  </a:lnTo>
                  <a:lnTo>
                    <a:pt x="647" y="374"/>
                  </a:lnTo>
                  <a:lnTo>
                    <a:pt x="651" y="375"/>
                  </a:lnTo>
                  <a:lnTo>
                    <a:pt x="655" y="376"/>
                  </a:lnTo>
                  <a:lnTo>
                    <a:pt x="666" y="377"/>
                  </a:lnTo>
                  <a:lnTo>
                    <a:pt x="680" y="378"/>
                  </a:lnTo>
                  <a:lnTo>
                    <a:pt x="689" y="377"/>
                  </a:lnTo>
                  <a:lnTo>
                    <a:pt x="699" y="377"/>
                  </a:lnTo>
                  <a:lnTo>
                    <a:pt x="704" y="376"/>
                  </a:lnTo>
                  <a:lnTo>
                    <a:pt x="709" y="376"/>
                  </a:lnTo>
                  <a:lnTo>
                    <a:pt x="714" y="374"/>
                  </a:lnTo>
                  <a:lnTo>
                    <a:pt x="718" y="373"/>
                  </a:lnTo>
                  <a:lnTo>
                    <a:pt x="721" y="371"/>
                  </a:lnTo>
                  <a:lnTo>
                    <a:pt x="722" y="370"/>
                  </a:lnTo>
                  <a:lnTo>
                    <a:pt x="724" y="369"/>
                  </a:lnTo>
                  <a:lnTo>
                    <a:pt x="726" y="366"/>
                  </a:lnTo>
                  <a:lnTo>
                    <a:pt x="728" y="363"/>
                  </a:lnTo>
                  <a:lnTo>
                    <a:pt x="730" y="360"/>
                  </a:lnTo>
                  <a:lnTo>
                    <a:pt x="731" y="355"/>
                  </a:lnTo>
                  <a:lnTo>
                    <a:pt x="733" y="350"/>
                  </a:lnTo>
                  <a:lnTo>
                    <a:pt x="734" y="345"/>
                  </a:lnTo>
                  <a:lnTo>
                    <a:pt x="735" y="342"/>
                  </a:lnTo>
                  <a:lnTo>
                    <a:pt x="735" y="340"/>
                  </a:lnTo>
                  <a:lnTo>
                    <a:pt x="736" y="338"/>
                  </a:lnTo>
                  <a:lnTo>
                    <a:pt x="737" y="336"/>
                  </a:lnTo>
                  <a:lnTo>
                    <a:pt x="739" y="335"/>
                  </a:lnTo>
                  <a:lnTo>
                    <a:pt x="741" y="334"/>
                  </a:lnTo>
                  <a:lnTo>
                    <a:pt x="743" y="334"/>
                  </a:lnTo>
                  <a:close/>
                  <a:moveTo>
                    <a:pt x="1232" y="392"/>
                  </a:moveTo>
                  <a:lnTo>
                    <a:pt x="1236" y="392"/>
                  </a:lnTo>
                  <a:lnTo>
                    <a:pt x="1239" y="393"/>
                  </a:lnTo>
                  <a:lnTo>
                    <a:pt x="1241" y="394"/>
                  </a:lnTo>
                  <a:lnTo>
                    <a:pt x="1242" y="395"/>
                  </a:lnTo>
                  <a:lnTo>
                    <a:pt x="1244" y="398"/>
                  </a:lnTo>
                  <a:lnTo>
                    <a:pt x="1244" y="401"/>
                  </a:lnTo>
                  <a:lnTo>
                    <a:pt x="1244" y="403"/>
                  </a:lnTo>
                  <a:lnTo>
                    <a:pt x="1243" y="404"/>
                  </a:lnTo>
                  <a:lnTo>
                    <a:pt x="1242" y="406"/>
                  </a:lnTo>
                  <a:lnTo>
                    <a:pt x="1240" y="408"/>
                  </a:lnTo>
                  <a:lnTo>
                    <a:pt x="1238" y="409"/>
                  </a:lnTo>
                  <a:lnTo>
                    <a:pt x="1235" y="410"/>
                  </a:lnTo>
                  <a:lnTo>
                    <a:pt x="1231" y="410"/>
                  </a:lnTo>
                  <a:lnTo>
                    <a:pt x="1207" y="410"/>
                  </a:lnTo>
                  <a:lnTo>
                    <a:pt x="1185" y="409"/>
                  </a:lnTo>
                  <a:lnTo>
                    <a:pt x="1165" y="409"/>
                  </a:lnTo>
                  <a:lnTo>
                    <a:pt x="1146" y="409"/>
                  </a:lnTo>
                  <a:lnTo>
                    <a:pt x="1113" y="410"/>
                  </a:lnTo>
                  <a:lnTo>
                    <a:pt x="1109" y="410"/>
                  </a:lnTo>
                  <a:lnTo>
                    <a:pt x="1107" y="409"/>
                  </a:lnTo>
                  <a:lnTo>
                    <a:pt x="1106" y="409"/>
                  </a:lnTo>
                  <a:lnTo>
                    <a:pt x="1104" y="408"/>
                  </a:lnTo>
                  <a:lnTo>
                    <a:pt x="1102" y="407"/>
                  </a:lnTo>
                  <a:lnTo>
                    <a:pt x="1100" y="405"/>
                  </a:lnTo>
                  <a:lnTo>
                    <a:pt x="1100" y="404"/>
                  </a:lnTo>
                  <a:lnTo>
                    <a:pt x="1099" y="402"/>
                  </a:lnTo>
                  <a:lnTo>
                    <a:pt x="1099" y="401"/>
                  </a:lnTo>
                  <a:lnTo>
                    <a:pt x="1099" y="398"/>
                  </a:lnTo>
                  <a:lnTo>
                    <a:pt x="1100" y="397"/>
                  </a:lnTo>
                  <a:lnTo>
                    <a:pt x="1101" y="395"/>
                  </a:lnTo>
                  <a:lnTo>
                    <a:pt x="1103" y="394"/>
                  </a:lnTo>
                  <a:lnTo>
                    <a:pt x="1105" y="393"/>
                  </a:lnTo>
                  <a:lnTo>
                    <a:pt x="1107" y="392"/>
                  </a:lnTo>
                  <a:lnTo>
                    <a:pt x="1111" y="392"/>
                  </a:lnTo>
                  <a:lnTo>
                    <a:pt x="1118" y="391"/>
                  </a:lnTo>
                  <a:lnTo>
                    <a:pt x="1125" y="390"/>
                  </a:lnTo>
                  <a:lnTo>
                    <a:pt x="1128" y="389"/>
                  </a:lnTo>
                  <a:lnTo>
                    <a:pt x="1130" y="385"/>
                  </a:lnTo>
                  <a:lnTo>
                    <a:pt x="1131" y="383"/>
                  </a:lnTo>
                  <a:lnTo>
                    <a:pt x="1132" y="379"/>
                  </a:lnTo>
                  <a:lnTo>
                    <a:pt x="1133" y="371"/>
                  </a:lnTo>
                  <a:lnTo>
                    <a:pt x="1134" y="355"/>
                  </a:lnTo>
                  <a:lnTo>
                    <a:pt x="1135" y="333"/>
                  </a:lnTo>
                  <a:lnTo>
                    <a:pt x="1135" y="280"/>
                  </a:lnTo>
                  <a:lnTo>
                    <a:pt x="1135" y="244"/>
                  </a:lnTo>
                  <a:lnTo>
                    <a:pt x="980" y="244"/>
                  </a:lnTo>
                  <a:lnTo>
                    <a:pt x="980" y="280"/>
                  </a:lnTo>
                  <a:lnTo>
                    <a:pt x="980" y="333"/>
                  </a:lnTo>
                  <a:lnTo>
                    <a:pt x="981" y="355"/>
                  </a:lnTo>
                  <a:lnTo>
                    <a:pt x="982" y="371"/>
                  </a:lnTo>
                  <a:lnTo>
                    <a:pt x="984" y="380"/>
                  </a:lnTo>
                  <a:lnTo>
                    <a:pt x="985" y="383"/>
                  </a:lnTo>
                  <a:lnTo>
                    <a:pt x="986" y="385"/>
                  </a:lnTo>
                  <a:lnTo>
                    <a:pt x="987" y="387"/>
                  </a:lnTo>
                  <a:lnTo>
                    <a:pt x="989" y="389"/>
                  </a:lnTo>
                  <a:lnTo>
                    <a:pt x="992" y="390"/>
                  </a:lnTo>
                  <a:lnTo>
                    <a:pt x="994" y="390"/>
                  </a:lnTo>
                  <a:lnTo>
                    <a:pt x="1004" y="391"/>
                  </a:lnTo>
                  <a:lnTo>
                    <a:pt x="1015" y="392"/>
                  </a:lnTo>
                  <a:lnTo>
                    <a:pt x="1019" y="392"/>
                  </a:lnTo>
                  <a:lnTo>
                    <a:pt x="1021" y="393"/>
                  </a:lnTo>
                  <a:lnTo>
                    <a:pt x="1023" y="394"/>
                  </a:lnTo>
                  <a:lnTo>
                    <a:pt x="1025" y="395"/>
                  </a:lnTo>
                  <a:lnTo>
                    <a:pt x="1026" y="398"/>
                  </a:lnTo>
                  <a:lnTo>
                    <a:pt x="1027" y="401"/>
                  </a:lnTo>
                  <a:lnTo>
                    <a:pt x="1026" y="403"/>
                  </a:lnTo>
                  <a:lnTo>
                    <a:pt x="1026" y="404"/>
                  </a:lnTo>
                  <a:lnTo>
                    <a:pt x="1025" y="406"/>
                  </a:lnTo>
                  <a:lnTo>
                    <a:pt x="1023" y="408"/>
                  </a:lnTo>
                  <a:lnTo>
                    <a:pt x="1021" y="409"/>
                  </a:lnTo>
                  <a:lnTo>
                    <a:pt x="1017" y="410"/>
                  </a:lnTo>
                  <a:lnTo>
                    <a:pt x="1013" y="410"/>
                  </a:lnTo>
                  <a:lnTo>
                    <a:pt x="989" y="410"/>
                  </a:lnTo>
                  <a:lnTo>
                    <a:pt x="968" y="409"/>
                  </a:lnTo>
                  <a:lnTo>
                    <a:pt x="948" y="409"/>
                  </a:lnTo>
                  <a:lnTo>
                    <a:pt x="928" y="409"/>
                  </a:lnTo>
                  <a:lnTo>
                    <a:pt x="895" y="410"/>
                  </a:lnTo>
                  <a:lnTo>
                    <a:pt x="891" y="410"/>
                  </a:lnTo>
                  <a:lnTo>
                    <a:pt x="888" y="409"/>
                  </a:lnTo>
                  <a:lnTo>
                    <a:pt x="886" y="408"/>
                  </a:lnTo>
                  <a:lnTo>
                    <a:pt x="884" y="407"/>
                  </a:lnTo>
                  <a:lnTo>
                    <a:pt x="882" y="403"/>
                  </a:lnTo>
                  <a:lnTo>
                    <a:pt x="882" y="401"/>
                  </a:lnTo>
                  <a:lnTo>
                    <a:pt x="882" y="398"/>
                  </a:lnTo>
                  <a:lnTo>
                    <a:pt x="883" y="397"/>
                  </a:lnTo>
                  <a:lnTo>
                    <a:pt x="884" y="395"/>
                  </a:lnTo>
                  <a:lnTo>
                    <a:pt x="885" y="394"/>
                  </a:lnTo>
                  <a:lnTo>
                    <a:pt x="887" y="393"/>
                  </a:lnTo>
                  <a:lnTo>
                    <a:pt x="890" y="392"/>
                  </a:lnTo>
                  <a:lnTo>
                    <a:pt x="893" y="392"/>
                  </a:lnTo>
                  <a:lnTo>
                    <a:pt x="901" y="391"/>
                  </a:lnTo>
                  <a:lnTo>
                    <a:pt x="907" y="390"/>
                  </a:lnTo>
                  <a:lnTo>
                    <a:pt x="910" y="389"/>
                  </a:lnTo>
                  <a:lnTo>
                    <a:pt x="913" y="385"/>
                  </a:lnTo>
                  <a:lnTo>
                    <a:pt x="913" y="383"/>
                  </a:lnTo>
                  <a:lnTo>
                    <a:pt x="914" y="379"/>
                  </a:lnTo>
                  <a:lnTo>
                    <a:pt x="916" y="371"/>
                  </a:lnTo>
                  <a:lnTo>
                    <a:pt x="917" y="355"/>
                  </a:lnTo>
                  <a:lnTo>
                    <a:pt x="917" y="333"/>
                  </a:lnTo>
                  <a:lnTo>
                    <a:pt x="918" y="280"/>
                  </a:lnTo>
                  <a:lnTo>
                    <a:pt x="918" y="203"/>
                  </a:lnTo>
                  <a:lnTo>
                    <a:pt x="918" y="138"/>
                  </a:lnTo>
                  <a:lnTo>
                    <a:pt x="917" y="123"/>
                  </a:lnTo>
                  <a:lnTo>
                    <a:pt x="917" y="112"/>
                  </a:lnTo>
                  <a:lnTo>
                    <a:pt x="916" y="104"/>
                  </a:lnTo>
                  <a:lnTo>
                    <a:pt x="915" y="101"/>
                  </a:lnTo>
                  <a:lnTo>
                    <a:pt x="914" y="98"/>
                  </a:lnTo>
                  <a:lnTo>
                    <a:pt x="912" y="96"/>
                  </a:lnTo>
                  <a:lnTo>
                    <a:pt x="909" y="95"/>
                  </a:lnTo>
                  <a:lnTo>
                    <a:pt x="906" y="93"/>
                  </a:lnTo>
                  <a:lnTo>
                    <a:pt x="903" y="92"/>
                  </a:lnTo>
                  <a:lnTo>
                    <a:pt x="900" y="92"/>
                  </a:lnTo>
                  <a:lnTo>
                    <a:pt x="897" y="91"/>
                  </a:lnTo>
                  <a:lnTo>
                    <a:pt x="888" y="91"/>
                  </a:lnTo>
                  <a:lnTo>
                    <a:pt x="884" y="91"/>
                  </a:lnTo>
                  <a:lnTo>
                    <a:pt x="881" y="90"/>
                  </a:lnTo>
                  <a:lnTo>
                    <a:pt x="879" y="89"/>
                  </a:lnTo>
                  <a:lnTo>
                    <a:pt x="878" y="88"/>
                  </a:lnTo>
                  <a:lnTo>
                    <a:pt x="877" y="87"/>
                  </a:lnTo>
                  <a:lnTo>
                    <a:pt x="876" y="85"/>
                  </a:lnTo>
                  <a:lnTo>
                    <a:pt x="875" y="82"/>
                  </a:lnTo>
                  <a:lnTo>
                    <a:pt x="876" y="79"/>
                  </a:lnTo>
                  <a:lnTo>
                    <a:pt x="877" y="77"/>
                  </a:lnTo>
                  <a:lnTo>
                    <a:pt x="878" y="76"/>
                  </a:lnTo>
                  <a:lnTo>
                    <a:pt x="879" y="75"/>
                  </a:lnTo>
                  <a:lnTo>
                    <a:pt x="881" y="74"/>
                  </a:lnTo>
                  <a:lnTo>
                    <a:pt x="886" y="73"/>
                  </a:lnTo>
                  <a:lnTo>
                    <a:pt x="889" y="73"/>
                  </a:lnTo>
                  <a:lnTo>
                    <a:pt x="929" y="74"/>
                  </a:lnTo>
                  <a:lnTo>
                    <a:pt x="950" y="74"/>
                  </a:lnTo>
                  <a:lnTo>
                    <a:pt x="970" y="74"/>
                  </a:lnTo>
                  <a:lnTo>
                    <a:pt x="1002" y="73"/>
                  </a:lnTo>
                  <a:lnTo>
                    <a:pt x="1006" y="73"/>
                  </a:lnTo>
                  <a:lnTo>
                    <a:pt x="1011" y="74"/>
                  </a:lnTo>
                  <a:lnTo>
                    <a:pt x="1013" y="75"/>
                  </a:lnTo>
                  <a:lnTo>
                    <a:pt x="1014" y="77"/>
                  </a:lnTo>
                  <a:lnTo>
                    <a:pt x="1016" y="79"/>
                  </a:lnTo>
                  <a:lnTo>
                    <a:pt x="1016" y="82"/>
                  </a:lnTo>
                  <a:lnTo>
                    <a:pt x="1016" y="84"/>
                  </a:lnTo>
                  <a:lnTo>
                    <a:pt x="1015" y="86"/>
                  </a:lnTo>
                  <a:lnTo>
                    <a:pt x="1014" y="88"/>
                  </a:lnTo>
                  <a:lnTo>
                    <a:pt x="1013" y="89"/>
                  </a:lnTo>
                  <a:lnTo>
                    <a:pt x="1009" y="91"/>
                  </a:lnTo>
                  <a:lnTo>
                    <a:pt x="1007" y="91"/>
                  </a:lnTo>
                  <a:lnTo>
                    <a:pt x="1004" y="91"/>
                  </a:lnTo>
                  <a:lnTo>
                    <a:pt x="999" y="91"/>
                  </a:lnTo>
                  <a:lnTo>
                    <a:pt x="992" y="92"/>
                  </a:lnTo>
                  <a:lnTo>
                    <a:pt x="990" y="93"/>
                  </a:lnTo>
                  <a:lnTo>
                    <a:pt x="988" y="94"/>
                  </a:lnTo>
                  <a:lnTo>
                    <a:pt x="986" y="95"/>
                  </a:lnTo>
                  <a:lnTo>
                    <a:pt x="984" y="97"/>
                  </a:lnTo>
                  <a:lnTo>
                    <a:pt x="983" y="100"/>
                  </a:lnTo>
                  <a:lnTo>
                    <a:pt x="982" y="103"/>
                  </a:lnTo>
                  <a:lnTo>
                    <a:pt x="981" y="112"/>
                  </a:lnTo>
                  <a:lnTo>
                    <a:pt x="981" y="123"/>
                  </a:lnTo>
                  <a:lnTo>
                    <a:pt x="980" y="138"/>
                  </a:lnTo>
                  <a:lnTo>
                    <a:pt x="980" y="203"/>
                  </a:lnTo>
                  <a:lnTo>
                    <a:pt x="980" y="210"/>
                  </a:lnTo>
                  <a:lnTo>
                    <a:pt x="1135" y="210"/>
                  </a:lnTo>
                  <a:lnTo>
                    <a:pt x="1135" y="203"/>
                  </a:lnTo>
                  <a:lnTo>
                    <a:pt x="1135" y="138"/>
                  </a:lnTo>
                  <a:lnTo>
                    <a:pt x="1135" y="123"/>
                  </a:lnTo>
                  <a:lnTo>
                    <a:pt x="1134" y="112"/>
                  </a:lnTo>
                  <a:lnTo>
                    <a:pt x="1133" y="104"/>
                  </a:lnTo>
                  <a:lnTo>
                    <a:pt x="1132" y="101"/>
                  </a:lnTo>
                  <a:lnTo>
                    <a:pt x="1131" y="98"/>
                  </a:lnTo>
                  <a:lnTo>
                    <a:pt x="1129" y="96"/>
                  </a:lnTo>
                  <a:lnTo>
                    <a:pt x="1127" y="95"/>
                  </a:lnTo>
                  <a:lnTo>
                    <a:pt x="1124" y="93"/>
                  </a:lnTo>
                  <a:lnTo>
                    <a:pt x="1120" y="92"/>
                  </a:lnTo>
                  <a:lnTo>
                    <a:pt x="1114" y="91"/>
                  </a:lnTo>
                  <a:lnTo>
                    <a:pt x="1105" y="91"/>
                  </a:lnTo>
                  <a:lnTo>
                    <a:pt x="1102" y="91"/>
                  </a:lnTo>
                  <a:lnTo>
                    <a:pt x="1099" y="90"/>
                  </a:lnTo>
                  <a:lnTo>
                    <a:pt x="1097" y="89"/>
                  </a:lnTo>
                  <a:lnTo>
                    <a:pt x="1095" y="88"/>
                  </a:lnTo>
                  <a:lnTo>
                    <a:pt x="1094" y="87"/>
                  </a:lnTo>
                  <a:lnTo>
                    <a:pt x="1093" y="85"/>
                  </a:lnTo>
                  <a:lnTo>
                    <a:pt x="1093" y="82"/>
                  </a:lnTo>
                  <a:lnTo>
                    <a:pt x="1093" y="79"/>
                  </a:lnTo>
                  <a:lnTo>
                    <a:pt x="1095" y="77"/>
                  </a:lnTo>
                  <a:lnTo>
                    <a:pt x="1095" y="76"/>
                  </a:lnTo>
                  <a:lnTo>
                    <a:pt x="1096" y="75"/>
                  </a:lnTo>
                  <a:lnTo>
                    <a:pt x="1098" y="74"/>
                  </a:lnTo>
                  <a:lnTo>
                    <a:pt x="1103" y="73"/>
                  </a:lnTo>
                  <a:lnTo>
                    <a:pt x="1107" y="73"/>
                  </a:lnTo>
                  <a:lnTo>
                    <a:pt x="1147" y="74"/>
                  </a:lnTo>
                  <a:lnTo>
                    <a:pt x="1167" y="74"/>
                  </a:lnTo>
                  <a:lnTo>
                    <a:pt x="1187" y="74"/>
                  </a:lnTo>
                  <a:lnTo>
                    <a:pt x="1220" y="73"/>
                  </a:lnTo>
                  <a:lnTo>
                    <a:pt x="1223" y="73"/>
                  </a:lnTo>
                  <a:lnTo>
                    <a:pt x="1228" y="74"/>
                  </a:lnTo>
                  <a:lnTo>
                    <a:pt x="1230" y="75"/>
                  </a:lnTo>
                  <a:lnTo>
                    <a:pt x="1232" y="77"/>
                  </a:lnTo>
                  <a:lnTo>
                    <a:pt x="1233" y="79"/>
                  </a:lnTo>
                  <a:lnTo>
                    <a:pt x="1234" y="82"/>
                  </a:lnTo>
                  <a:lnTo>
                    <a:pt x="1233" y="84"/>
                  </a:lnTo>
                  <a:lnTo>
                    <a:pt x="1233" y="86"/>
                  </a:lnTo>
                  <a:lnTo>
                    <a:pt x="1232" y="88"/>
                  </a:lnTo>
                  <a:lnTo>
                    <a:pt x="1230" y="89"/>
                  </a:lnTo>
                  <a:lnTo>
                    <a:pt x="1227" y="91"/>
                  </a:lnTo>
                  <a:lnTo>
                    <a:pt x="1224" y="91"/>
                  </a:lnTo>
                  <a:lnTo>
                    <a:pt x="1221" y="91"/>
                  </a:lnTo>
                  <a:lnTo>
                    <a:pt x="1216" y="91"/>
                  </a:lnTo>
                  <a:lnTo>
                    <a:pt x="1210" y="92"/>
                  </a:lnTo>
                  <a:lnTo>
                    <a:pt x="1207" y="93"/>
                  </a:lnTo>
                  <a:lnTo>
                    <a:pt x="1205" y="94"/>
                  </a:lnTo>
                  <a:lnTo>
                    <a:pt x="1203" y="95"/>
                  </a:lnTo>
                  <a:lnTo>
                    <a:pt x="1202" y="97"/>
                  </a:lnTo>
                  <a:lnTo>
                    <a:pt x="1200" y="100"/>
                  </a:lnTo>
                  <a:lnTo>
                    <a:pt x="1200" y="103"/>
                  </a:lnTo>
                  <a:lnTo>
                    <a:pt x="1199" y="107"/>
                  </a:lnTo>
                  <a:lnTo>
                    <a:pt x="1198" y="112"/>
                  </a:lnTo>
                  <a:lnTo>
                    <a:pt x="1198" y="123"/>
                  </a:lnTo>
                  <a:lnTo>
                    <a:pt x="1198" y="138"/>
                  </a:lnTo>
                  <a:lnTo>
                    <a:pt x="1198" y="203"/>
                  </a:lnTo>
                  <a:lnTo>
                    <a:pt x="1198" y="280"/>
                  </a:lnTo>
                  <a:lnTo>
                    <a:pt x="1198" y="333"/>
                  </a:lnTo>
                  <a:lnTo>
                    <a:pt x="1198" y="355"/>
                  </a:lnTo>
                  <a:lnTo>
                    <a:pt x="1200" y="371"/>
                  </a:lnTo>
                  <a:lnTo>
                    <a:pt x="1200" y="376"/>
                  </a:lnTo>
                  <a:lnTo>
                    <a:pt x="1201" y="380"/>
                  </a:lnTo>
                  <a:lnTo>
                    <a:pt x="1202" y="383"/>
                  </a:lnTo>
                  <a:lnTo>
                    <a:pt x="1203" y="385"/>
                  </a:lnTo>
                  <a:lnTo>
                    <a:pt x="1205" y="387"/>
                  </a:lnTo>
                  <a:lnTo>
                    <a:pt x="1207" y="389"/>
                  </a:lnTo>
                  <a:lnTo>
                    <a:pt x="1209" y="390"/>
                  </a:lnTo>
                  <a:lnTo>
                    <a:pt x="1212" y="390"/>
                  </a:lnTo>
                  <a:lnTo>
                    <a:pt x="1222" y="391"/>
                  </a:lnTo>
                  <a:lnTo>
                    <a:pt x="1232" y="392"/>
                  </a:lnTo>
                  <a:close/>
                  <a:moveTo>
                    <a:pt x="1504" y="392"/>
                  </a:moveTo>
                  <a:lnTo>
                    <a:pt x="1507" y="392"/>
                  </a:lnTo>
                  <a:lnTo>
                    <a:pt x="1510" y="393"/>
                  </a:lnTo>
                  <a:lnTo>
                    <a:pt x="1512" y="394"/>
                  </a:lnTo>
                  <a:lnTo>
                    <a:pt x="1514" y="395"/>
                  </a:lnTo>
                  <a:lnTo>
                    <a:pt x="1515" y="398"/>
                  </a:lnTo>
                  <a:lnTo>
                    <a:pt x="1515" y="400"/>
                  </a:lnTo>
                  <a:lnTo>
                    <a:pt x="1515" y="404"/>
                  </a:lnTo>
                  <a:lnTo>
                    <a:pt x="1514" y="406"/>
                  </a:lnTo>
                  <a:lnTo>
                    <a:pt x="1512" y="407"/>
                  </a:lnTo>
                  <a:lnTo>
                    <a:pt x="1511" y="408"/>
                  </a:lnTo>
                  <a:lnTo>
                    <a:pt x="1508" y="409"/>
                  </a:lnTo>
                  <a:lnTo>
                    <a:pt x="1506" y="410"/>
                  </a:lnTo>
                  <a:lnTo>
                    <a:pt x="1502" y="410"/>
                  </a:lnTo>
                  <a:lnTo>
                    <a:pt x="1477" y="410"/>
                  </a:lnTo>
                  <a:lnTo>
                    <a:pt x="1456" y="409"/>
                  </a:lnTo>
                  <a:lnTo>
                    <a:pt x="1436" y="409"/>
                  </a:lnTo>
                  <a:lnTo>
                    <a:pt x="1416" y="409"/>
                  </a:lnTo>
                  <a:lnTo>
                    <a:pt x="1383" y="410"/>
                  </a:lnTo>
                  <a:lnTo>
                    <a:pt x="1379" y="410"/>
                  </a:lnTo>
                  <a:lnTo>
                    <a:pt x="1376" y="409"/>
                  </a:lnTo>
                  <a:lnTo>
                    <a:pt x="1373" y="408"/>
                  </a:lnTo>
                  <a:lnTo>
                    <a:pt x="1372" y="406"/>
                  </a:lnTo>
                  <a:lnTo>
                    <a:pt x="1370" y="405"/>
                  </a:lnTo>
                  <a:lnTo>
                    <a:pt x="1370" y="403"/>
                  </a:lnTo>
                  <a:lnTo>
                    <a:pt x="1369" y="400"/>
                  </a:lnTo>
                  <a:lnTo>
                    <a:pt x="1370" y="399"/>
                  </a:lnTo>
                  <a:lnTo>
                    <a:pt x="1370" y="398"/>
                  </a:lnTo>
                  <a:lnTo>
                    <a:pt x="1370" y="396"/>
                  </a:lnTo>
                  <a:lnTo>
                    <a:pt x="1371" y="395"/>
                  </a:lnTo>
                  <a:lnTo>
                    <a:pt x="1373" y="394"/>
                  </a:lnTo>
                  <a:lnTo>
                    <a:pt x="1375" y="393"/>
                  </a:lnTo>
                  <a:lnTo>
                    <a:pt x="1378" y="392"/>
                  </a:lnTo>
                  <a:lnTo>
                    <a:pt x="1381" y="392"/>
                  </a:lnTo>
                  <a:lnTo>
                    <a:pt x="1389" y="391"/>
                  </a:lnTo>
                  <a:lnTo>
                    <a:pt x="1395" y="390"/>
                  </a:lnTo>
                  <a:lnTo>
                    <a:pt x="1397" y="390"/>
                  </a:lnTo>
                  <a:lnTo>
                    <a:pt x="1398" y="389"/>
                  </a:lnTo>
                  <a:lnTo>
                    <a:pt x="1400" y="388"/>
                  </a:lnTo>
                  <a:lnTo>
                    <a:pt x="1401" y="386"/>
                  </a:lnTo>
                  <a:lnTo>
                    <a:pt x="1402" y="384"/>
                  </a:lnTo>
                  <a:lnTo>
                    <a:pt x="1402" y="381"/>
                  </a:lnTo>
                  <a:lnTo>
                    <a:pt x="1403" y="378"/>
                  </a:lnTo>
                  <a:lnTo>
                    <a:pt x="1404" y="373"/>
                  </a:lnTo>
                  <a:lnTo>
                    <a:pt x="1405" y="357"/>
                  </a:lnTo>
                  <a:lnTo>
                    <a:pt x="1406" y="335"/>
                  </a:lnTo>
                  <a:lnTo>
                    <a:pt x="1406" y="280"/>
                  </a:lnTo>
                  <a:lnTo>
                    <a:pt x="1406" y="204"/>
                  </a:lnTo>
                  <a:lnTo>
                    <a:pt x="1406" y="138"/>
                  </a:lnTo>
                  <a:lnTo>
                    <a:pt x="1405" y="123"/>
                  </a:lnTo>
                  <a:lnTo>
                    <a:pt x="1405" y="112"/>
                  </a:lnTo>
                  <a:lnTo>
                    <a:pt x="1404" y="107"/>
                  </a:lnTo>
                  <a:lnTo>
                    <a:pt x="1404" y="103"/>
                  </a:lnTo>
                  <a:lnTo>
                    <a:pt x="1402" y="99"/>
                  </a:lnTo>
                  <a:lnTo>
                    <a:pt x="1401" y="97"/>
                  </a:lnTo>
                  <a:lnTo>
                    <a:pt x="1400" y="95"/>
                  </a:lnTo>
                  <a:lnTo>
                    <a:pt x="1398" y="94"/>
                  </a:lnTo>
                  <a:lnTo>
                    <a:pt x="1394" y="93"/>
                  </a:lnTo>
                  <a:lnTo>
                    <a:pt x="1388" y="92"/>
                  </a:lnTo>
                  <a:lnTo>
                    <a:pt x="1380" y="91"/>
                  </a:lnTo>
                  <a:lnTo>
                    <a:pt x="1377" y="91"/>
                  </a:lnTo>
                  <a:lnTo>
                    <a:pt x="1374" y="90"/>
                  </a:lnTo>
                  <a:lnTo>
                    <a:pt x="1372" y="89"/>
                  </a:lnTo>
                  <a:lnTo>
                    <a:pt x="1371" y="88"/>
                  </a:lnTo>
                  <a:lnTo>
                    <a:pt x="1369" y="85"/>
                  </a:lnTo>
                  <a:lnTo>
                    <a:pt x="1369" y="82"/>
                  </a:lnTo>
                  <a:lnTo>
                    <a:pt x="1369" y="79"/>
                  </a:lnTo>
                  <a:lnTo>
                    <a:pt x="1370" y="77"/>
                  </a:lnTo>
                  <a:lnTo>
                    <a:pt x="1372" y="75"/>
                  </a:lnTo>
                  <a:lnTo>
                    <a:pt x="1374" y="74"/>
                  </a:lnTo>
                  <a:lnTo>
                    <a:pt x="1379" y="73"/>
                  </a:lnTo>
                  <a:lnTo>
                    <a:pt x="1384" y="73"/>
                  </a:lnTo>
                  <a:lnTo>
                    <a:pt x="1415" y="74"/>
                  </a:lnTo>
                  <a:lnTo>
                    <a:pt x="1439" y="74"/>
                  </a:lnTo>
                  <a:lnTo>
                    <a:pt x="1459" y="74"/>
                  </a:lnTo>
                  <a:lnTo>
                    <a:pt x="1490" y="73"/>
                  </a:lnTo>
                  <a:lnTo>
                    <a:pt x="1496" y="74"/>
                  </a:lnTo>
                  <a:lnTo>
                    <a:pt x="1499" y="74"/>
                  </a:lnTo>
                  <a:lnTo>
                    <a:pt x="1501" y="75"/>
                  </a:lnTo>
                  <a:lnTo>
                    <a:pt x="1502" y="76"/>
                  </a:lnTo>
                  <a:lnTo>
                    <a:pt x="1503" y="78"/>
                  </a:lnTo>
                  <a:lnTo>
                    <a:pt x="1504" y="80"/>
                  </a:lnTo>
                  <a:lnTo>
                    <a:pt x="1504" y="82"/>
                  </a:lnTo>
                  <a:lnTo>
                    <a:pt x="1504" y="83"/>
                  </a:lnTo>
                  <a:lnTo>
                    <a:pt x="1504" y="85"/>
                  </a:lnTo>
                  <a:lnTo>
                    <a:pt x="1503" y="86"/>
                  </a:lnTo>
                  <a:lnTo>
                    <a:pt x="1502" y="88"/>
                  </a:lnTo>
                  <a:lnTo>
                    <a:pt x="1501" y="89"/>
                  </a:lnTo>
                  <a:lnTo>
                    <a:pt x="1499" y="90"/>
                  </a:lnTo>
                  <a:lnTo>
                    <a:pt x="1496" y="91"/>
                  </a:lnTo>
                  <a:lnTo>
                    <a:pt x="1493" y="91"/>
                  </a:lnTo>
                  <a:lnTo>
                    <a:pt x="1487" y="91"/>
                  </a:lnTo>
                  <a:lnTo>
                    <a:pt x="1481" y="92"/>
                  </a:lnTo>
                  <a:lnTo>
                    <a:pt x="1478" y="93"/>
                  </a:lnTo>
                  <a:lnTo>
                    <a:pt x="1476" y="94"/>
                  </a:lnTo>
                  <a:lnTo>
                    <a:pt x="1474" y="95"/>
                  </a:lnTo>
                  <a:lnTo>
                    <a:pt x="1473" y="97"/>
                  </a:lnTo>
                  <a:lnTo>
                    <a:pt x="1471" y="100"/>
                  </a:lnTo>
                  <a:lnTo>
                    <a:pt x="1470" y="103"/>
                  </a:lnTo>
                  <a:lnTo>
                    <a:pt x="1469" y="112"/>
                  </a:lnTo>
                  <a:lnTo>
                    <a:pt x="1469" y="123"/>
                  </a:lnTo>
                  <a:lnTo>
                    <a:pt x="1468" y="138"/>
                  </a:lnTo>
                  <a:lnTo>
                    <a:pt x="1468" y="204"/>
                  </a:lnTo>
                  <a:lnTo>
                    <a:pt x="1468" y="280"/>
                  </a:lnTo>
                  <a:lnTo>
                    <a:pt x="1469" y="336"/>
                  </a:lnTo>
                  <a:lnTo>
                    <a:pt x="1469" y="357"/>
                  </a:lnTo>
                  <a:lnTo>
                    <a:pt x="1470" y="374"/>
                  </a:lnTo>
                  <a:lnTo>
                    <a:pt x="1471" y="381"/>
                  </a:lnTo>
                  <a:lnTo>
                    <a:pt x="1472" y="384"/>
                  </a:lnTo>
                  <a:lnTo>
                    <a:pt x="1474" y="386"/>
                  </a:lnTo>
                  <a:lnTo>
                    <a:pt x="1475" y="388"/>
                  </a:lnTo>
                  <a:lnTo>
                    <a:pt x="1477" y="389"/>
                  </a:lnTo>
                  <a:lnTo>
                    <a:pt x="1480" y="390"/>
                  </a:lnTo>
                  <a:lnTo>
                    <a:pt x="1483" y="390"/>
                  </a:lnTo>
                  <a:lnTo>
                    <a:pt x="1493" y="391"/>
                  </a:lnTo>
                  <a:lnTo>
                    <a:pt x="1504" y="392"/>
                  </a:lnTo>
                  <a:close/>
                  <a:moveTo>
                    <a:pt x="1859" y="332"/>
                  </a:moveTo>
                  <a:lnTo>
                    <a:pt x="1862" y="333"/>
                  </a:lnTo>
                  <a:lnTo>
                    <a:pt x="1864" y="334"/>
                  </a:lnTo>
                  <a:lnTo>
                    <a:pt x="1865" y="335"/>
                  </a:lnTo>
                  <a:lnTo>
                    <a:pt x="1866" y="337"/>
                  </a:lnTo>
                  <a:lnTo>
                    <a:pt x="1867" y="341"/>
                  </a:lnTo>
                  <a:lnTo>
                    <a:pt x="1867" y="345"/>
                  </a:lnTo>
                  <a:lnTo>
                    <a:pt x="1867" y="353"/>
                  </a:lnTo>
                  <a:lnTo>
                    <a:pt x="1865" y="367"/>
                  </a:lnTo>
                  <a:lnTo>
                    <a:pt x="1863" y="383"/>
                  </a:lnTo>
                  <a:lnTo>
                    <a:pt x="1862" y="390"/>
                  </a:lnTo>
                  <a:lnTo>
                    <a:pt x="1861" y="396"/>
                  </a:lnTo>
                  <a:lnTo>
                    <a:pt x="1859" y="400"/>
                  </a:lnTo>
                  <a:lnTo>
                    <a:pt x="1857" y="404"/>
                  </a:lnTo>
                  <a:lnTo>
                    <a:pt x="1855" y="407"/>
                  </a:lnTo>
                  <a:lnTo>
                    <a:pt x="1852" y="409"/>
                  </a:lnTo>
                  <a:lnTo>
                    <a:pt x="1848" y="410"/>
                  </a:lnTo>
                  <a:lnTo>
                    <a:pt x="1843" y="411"/>
                  </a:lnTo>
                  <a:lnTo>
                    <a:pt x="1837" y="411"/>
                  </a:lnTo>
                  <a:lnTo>
                    <a:pt x="1829" y="411"/>
                  </a:lnTo>
                  <a:lnTo>
                    <a:pt x="1785" y="411"/>
                  </a:lnTo>
                  <a:lnTo>
                    <a:pt x="1750" y="410"/>
                  </a:lnTo>
                  <a:lnTo>
                    <a:pt x="1728" y="409"/>
                  </a:lnTo>
                  <a:lnTo>
                    <a:pt x="1707" y="409"/>
                  </a:lnTo>
                  <a:lnTo>
                    <a:pt x="1688" y="409"/>
                  </a:lnTo>
                  <a:lnTo>
                    <a:pt x="1654" y="410"/>
                  </a:lnTo>
                  <a:lnTo>
                    <a:pt x="1650" y="410"/>
                  </a:lnTo>
                  <a:lnTo>
                    <a:pt x="1647" y="409"/>
                  </a:lnTo>
                  <a:lnTo>
                    <a:pt x="1645" y="408"/>
                  </a:lnTo>
                  <a:lnTo>
                    <a:pt x="1643" y="407"/>
                  </a:lnTo>
                  <a:lnTo>
                    <a:pt x="1642" y="405"/>
                  </a:lnTo>
                  <a:lnTo>
                    <a:pt x="1641" y="403"/>
                  </a:lnTo>
                  <a:lnTo>
                    <a:pt x="1641" y="401"/>
                  </a:lnTo>
                  <a:lnTo>
                    <a:pt x="1641" y="399"/>
                  </a:lnTo>
                  <a:lnTo>
                    <a:pt x="1641" y="398"/>
                  </a:lnTo>
                  <a:lnTo>
                    <a:pt x="1642" y="396"/>
                  </a:lnTo>
                  <a:lnTo>
                    <a:pt x="1643" y="395"/>
                  </a:lnTo>
                  <a:lnTo>
                    <a:pt x="1644" y="394"/>
                  </a:lnTo>
                  <a:lnTo>
                    <a:pt x="1646" y="393"/>
                  </a:lnTo>
                  <a:lnTo>
                    <a:pt x="1649" y="392"/>
                  </a:lnTo>
                  <a:lnTo>
                    <a:pt x="1652" y="392"/>
                  </a:lnTo>
                  <a:lnTo>
                    <a:pt x="1661" y="391"/>
                  </a:lnTo>
                  <a:lnTo>
                    <a:pt x="1666" y="390"/>
                  </a:lnTo>
                  <a:lnTo>
                    <a:pt x="1668" y="390"/>
                  </a:lnTo>
                  <a:lnTo>
                    <a:pt x="1669" y="389"/>
                  </a:lnTo>
                  <a:lnTo>
                    <a:pt x="1672" y="385"/>
                  </a:lnTo>
                  <a:lnTo>
                    <a:pt x="1673" y="383"/>
                  </a:lnTo>
                  <a:lnTo>
                    <a:pt x="1673" y="380"/>
                  </a:lnTo>
                  <a:lnTo>
                    <a:pt x="1675" y="371"/>
                  </a:lnTo>
                  <a:lnTo>
                    <a:pt x="1676" y="355"/>
                  </a:lnTo>
                  <a:lnTo>
                    <a:pt x="1677" y="333"/>
                  </a:lnTo>
                  <a:lnTo>
                    <a:pt x="1677" y="280"/>
                  </a:lnTo>
                  <a:lnTo>
                    <a:pt x="1677" y="203"/>
                  </a:lnTo>
                  <a:lnTo>
                    <a:pt x="1677" y="138"/>
                  </a:lnTo>
                  <a:lnTo>
                    <a:pt x="1677" y="123"/>
                  </a:lnTo>
                  <a:lnTo>
                    <a:pt x="1676" y="112"/>
                  </a:lnTo>
                  <a:lnTo>
                    <a:pt x="1675" y="104"/>
                  </a:lnTo>
                  <a:lnTo>
                    <a:pt x="1674" y="101"/>
                  </a:lnTo>
                  <a:lnTo>
                    <a:pt x="1673" y="98"/>
                  </a:lnTo>
                  <a:lnTo>
                    <a:pt x="1671" y="96"/>
                  </a:lnTo>
                  <a:lnTo>
                    <a:pt x="1669" y="95"/>
                  </a:lnTo>
                  <a:lnTo>
                    <a:pt x="1666" y="93"/>
                  </a:lnTo>
                  <a:lnTo>
                    <a:pt x="1662" y="92"/>
                  </a:lnTo>
                  <a:lnTo>
                    <a:pt x="1656" y="91"/>
                  </a:lnTo>
                  <a:lnTo>
                    <a:pt x="1649" y="91"/>
                  </a:lnTo>
                  <a:lnTo>
                    <a:pt x="1646" y="91"/>
                  </a:lnTo>
                  <a:lnTo>
                    <a:pt x="1643" y="90"/>
                  </a:lnTo>
                  <a:lnTo>
                    <a:pt x="1641" y="89"/>
                  </a:lnTo>
                  <a:lnTo>
                    <a:pt x="1639" y="88"/>
                  </a:lnTo>
                  <a:lnTo>
                    <a:pt x="1638" y="87"/>
                  </a:lnTo>
                  <a:lnTo>
                    <a:pt x="1637" y="85"/>
                  </a:lnTo>
                  <a:lnTo>
                    <a:pt x="1637" y="82"/>
                  </a:lnTo>
                  <a:lnTo>
                    <a:pt x="1637" y="79"/>
                  </a:lnTo>
                  <a:lnTo>
                    <a:pt x="1639" y="77"/>
                  </a:lnTo>
                  <a:lnTo>
                    <a:pt x="1639" y="76"/>
                  </a:lnTo>
                  <a:lnTo>
                    <a:pt x="1640" y="75"/>
                  </a:lnTo>
                  <a:lnTo>
                    <a:pt x="1642" y="74"/>
                  </a:lnTo>
                  <a:lnTo>
                    <a:pt x="1647" y="73"/>
                  </a:lnTo>
                  <a:lnTo>
                    <a:pt x="1651" y="73"/>
                  </a:lnTo>
                  <a:lnTo>
                    <a:pt x="1688" y="74"/>
                  </a:lnTo>
                  <a:lnTo>
                    <a:pt x="1709" y="74"/>
                  </a:lnTo>
                  <a:lnTo>
                    <a:pt x="1731" y="74"/>
                  </a:lnTo>
                  <a:lnTo>
                    <a:pt x="1766" y="73"/>
                  </a:lnTo>
                  <a:lnTo>
                    <a:pt x="1770" y="73"/>
                  </a:lnTo>
                  <a:lnTo>
                    <a:pt x="1774" y="74"/>
                  </a:lnTo>
                  <a:lnTo>
                    <a:pt x="1776" y="75"/>
                  </a:lnTo>
                  <a:lnTo>
                    <a:pt x="1778" y="77"/>
                  </a:lnTo>
                  <a:lnTo>
                    <a:pt x="1779" y="79"/>
                  </a:lnTo>
                  <a:lnTo>
                    <a:pt x="1780" y="82"/>
                  </a:lnTo>
                  <a:lnTo>
                    <a:pt x="1780" y="84"/>
                  </a:lnTo>
                  <a:lnTo>
                    <a:pt x="1779" y="86"/>
                  </a:lnTo>
                  <a:lnTo>
                    <a:pt x="1778" y="88"/>
                  </a:lnTo>
                  <a:lnTo>
                    <a:pt x="1777" y="89"/>
                  </a:lnTo>
                  <a:lnTo>
                    <a:pt x="1773" y="91"/>
                  </a:lnTo>
                  <a:lnTo>
                    <a:pt x="1770" y="91"/>
                  </a:lnTo>
                  <a:lnTo>
                    <a:pt x="1767" y="91"/>
                  </a:lnTo>
                  <a:lnTo>
                    <a:pt x="1760" y="91"/>
                  </a:lnTo>
                  <a:lnTo>
                    <a:pt x="1752" y="92"/>
                  </a:lnTo>
                  <a:lnTo>
                    <a:pt x="1749" y="93"/>
                  </a:lnTo>
                  <a:lnTo>
                    <a:pt x="1747" y="94"/>
                  </a:lnTo>
                  <a:lnTo>
                    <a:pt x="1745" y="95"/>
                  </a:lnTo>
                  <a:lnTo>
                    <a:pt x="1744" y="97"/>
                  </a:lnTo>
                  <a:lnTo>
                    <a:pt x="1742" y="100"/>
                  </a:lnTo>
                  <a:lnTo>
                    <a:pt x="1741" y="103"/>
                  </a:lnTo>
                  <a:lnTo>
                    <a:pt x="1741" y="107"/>
                  </a:lnTo>
                  <a:lnTo>
                    <a:pt x="1740" y="112"/>
                  </a:lnTo>
                  <a:lnTo>
                    <a:pt x="1740" y="123"/>
                  </a:lnTo>
                  <a:lnTo>
                    <a:pt x="1740" y="138"/>
                  </a:lnTo>
                  <a:lnTo>
                    <a:pt x="1740" y="203"/>
                  </a:lnTo>
                  <a:lnTo>
                    <a:pt x="1740" y="280"/>
                  </a:lnTo>
                  <a:lnTo>
                    <a:pt x="1740" y="314"/>
                  </a:lnTo>
                  <a:lnTo>
                    <a:pt x="1740" y="328"/>
                  </a:lnTo>
                  <a:lnTo>
                    <a:pt x="1740" y="340"/>
                  </a:lnTo>
                  <a:lnTo>
                    <a:pt x="1741" y="351"/>
                  </a:lnTo>
                  <a:lnTo>
                    <a:pt x="1743" y="359"/>
                  </a:lnTo>
                  <a:lnTo>
                    <a:pt x="1744" y="365"/>
                  </a:lnTo>
                  <a:lnTo>
                    <a:pt x="1747" y="368"/>
                  </a:lnTo>
                  <a:lnTo>
                    <a:pt x="1752" y="372"/>
                  </a:lnTo>
                  <a:lnTo>
                    <a:pt x="1756" y="373"/>
                  </a:lnTo>
                  <a:lnTo>
                    <a:pt x="1760" y="375"/>
                  </a:lnTo>
                  <a:lnTo>
                    <a:pt x="1767" y="376"/>
                  </a:lnTo>
                  <a:lnTo>
                    <a:pt x="1774" y="376"/>
                  </a:lnTo>
                  <a:lnTo>
                    <a:pt x="1794" y="377"/>
                  </a:lnTo>
                  <a:lnTo>
                    <a:pt x="1809" y="377"/>
                  </a:lnTo>
                  <a:lnTo>
                    <a:pt x="1816" y="376"/>
                  </a:lnTo>
                  <a:lnTo>
                    <a:pt x="1822" y="375"/>
                  </a:lnTo>
                  <a:lnTo>
                    <a:pt x="1827" y="374"/>
                  </a:lnTo>
                  <a:lnTo>
                    <a:pt x="1832" y="372"/>
                  </a:lnTo>
                  <a:lnTo>
                    <a:pt x="1836" y="370"/>
                  </a:lnTo>
                  <a:lnTo>
                    <a:pt x="1840" y="366"/>
                  </a:lnTo>
                  <a:lnTo>
                    <a:pt x="1843" y="362"/>
                  </a:lnTo>
                  <a:lnTo>
                    <a:pt x="1846" y="356"/>
                  </a:lnTo>
                  <a:lnTo>
                    <a:pt x="1848" y="349"/>
                  </a:lnTo>
                  <a:lnTo>
                    <a:pt x="1849" y="343"/>
                  </a:lnTo>
                  <a:lnTo>
                    <a:pt x="1850" y="338"/>
                  </a:lnTo>
                  <a:lnTo>
                    <a:pt x="1851" y="337"/>
                  </a:lnTo>
                  <a:lnTo>
                    <a:pt x="1852" y="335"/>
                  </a:lnTo>
                  <a:lnTo>
                    <a:pt x="1854" y="334"/>
                  </a:lnTo>
                  <a:lnTo>
                    <a:pt x="1855" y="333"/>
                  </a:lnTo>
                  <a:lnTo>
                    <a:pt x="1857" y="332"/>
                  </a:lnTo>
                  <a:lnTo>
                    <a:pt x="1859" y="332"/>
                  </a:lnTo>
                  <a:close/>
                  <a:moveTo>
                    <a:pt x="2052" y="265"/>
                  </a:moveTo>
                  <a:lnTo>
                    <a:pt x="2120" y="265"/>
                  </a:lnTo>
                  <a:lnTo>
                    <a:pt x="2087" y="170"/>
                  </a:lnTo>
                  <a:lnTo>
                    <a:pt x="2052" y="265"/>
                  </a:lnTo>
                  <a:close/>
                  <a:moveTo>
                    <a:pt x="2266" y="392"/>
                  </a:moveTo>
                  <a:lnTo>
                    <a:pt x="2269" y="392"/>
                  </a:lnTo>
                  <a:lnTo>
                    <a:pt x="2271" y="393"/>
                  </a:lnTo>
                  <a:lnTo>
                    <a:pt x="2273" y="394"/>
                  </a:lnTo>
                  <a:lnTo>
                    <a:pt x="2275" y="395"/>
                  </a:lnTo>
                  <a:lnTo>
                    <a:pt x="2276" y="396"/>
                  </a:lnTo>
                  <a:lnTo>
                    <a:pt x="2276" y="398"/>
                  </a:lnTo>
                  <a:lnTo>
                    <a:pt x="2277" y="401"/>
                  </a:lnTo>
                  <a:lnTo>
                    <a:pt x="2276" y="404"/>
                  </a:lnTo>
                  <a:lnTo>
                    <a:pt x="2276" y="405"/>
                  </a:lnTo>
                  <a:lnTo>
                    <a:pt x="2275" y="406"/>
                  </a:lnTo>
                  <a:lnTo>
                    <a:pt x="2272" y="408"/>
                  </a:lnTo>
                  <a:lnTo>
                    <a:pt x="2270" y="409"/>
                  </a:lnTo>
                  <a:lnTo>
                    <a:pt x="2266" y="410"/>
                  </a:lnTo>
                  <a:lnTo>
                    <a:pt x="2262" y="410"/>
                  </a:lnTo>
                  <a:lnTo>
                    <a:pt x="2252" y="410"/>
                  </a:lnTo>
                  <a:lnTo>
                    <a:pt x="2220" y="410"/>
                  </a:lnTo>
                  <a:lnTo>
                    <a:pt x="2173" y="409"/>
                  </a:lnTo>
                  <a:lnTo>
                    <a:pt x="2171" y="409"/>
                  </a:lnTo>
                  <a:lnTo>
                    <a:pt x="2165" y="409"/>
                  </a:lnTo>
                  <a:lnTo>
                    <a:pt x="2163" y="408"/>
                  </a:lnTo>
                  <a:lnTo>
                    <a:pt x="2160" y="407"/>
                  </a:lnTo>
                  <a:lnTo>
                    <a:pt x="2158" y="406"/>
                  </a:lnTo>
                  <a:lnTo>
                    <a:pt x="2157" y="405"/>
                  </a:lnTo>
                  <a:lnTo>
                    <a:pt x="2156" y="403"/>
                  </a:lnTo>
                  <a:lnTo>
                    <a:pt x="2156" y="401"/>
                  </a:lnTo>
                  <a:lnTo>
                    <a:pt x="2156" y="398"/>
                  </a:lnTo>
                  <a:lnTo>
                    <a:pt x="2157" y="396"/>
                  </a:lnTo>
                  <a:lnTo>
                    <a:pt x="2158" y="394"/>
                  </a:lnTo>
                  <a:lnTo>
                    <a:pt x="2160" y="393"/>
                  </a:lnTo>
                  <a:lnTo>
                    <a:pt x="2163" y="392"/>
                  </a:lnTo>
                  <a:lnTo>
                    <a:pt x="2166" y="391"/>
                  </a:lnTo>
                  <a:lnTo>
                    <a:pt x="2166" y="389"/>
                  </a:lnTo>
                  <a:lnTo>
                    <a:pt x="2132" y="297"/>
                  </a:lnTo>
                  <a:lnTo>
                    <a:pt x="2040" y="297"/>
                  </a:lnTo>
                  <a:lnTo>
                    <a:pt x="2017" y="359"/>
                  </a:lnTo>
                  <a:lnTo>
                    <a:pt x="2015" y="367"/>
                  </a:lnTo>
                  <a:lnTo>
                    <a:pt x="2013" y="373"/>
                  </a:lnTo>
                  <a:lnTo>
                    <a:pt x="2012" y="379"/>
                  </a:lnTo>
                  <a:lnTo>
                    <a:pt x="2011" y="384"/>
                  </a:lnTo>
                  <a:lnTo>
                    <a:pt x="2012" y="386"/>
                  </a:lnTo>
                  <a:lnTo>
                    <a:pt x="2013" y="389"/>
                  </a:lnTo>
                  <a:lnTo>
                    <a:pt x="2014" y="390"/>
                  </a:lnTo>
                  <a:lnTo>
                    <a:pt x="2016" y="391"/>
                  </a:lnTo>
                  <a:lnTo>
                    <a:pt x="2019" y="392"/>
                  </a:lnTo>
                  <a:lnTo>
                    <a:pt x="2023" y="392"/>
                  </a:lnTo>
                  <a:lnTo>
                    <a:pt x="2029" y="392"/>
                  </a:lnTo>
                  <a:lnTo>
                    <a:pt x="2032" y="392"/>
                  </a:lnTo>
                  <a:lnTo>
                    <a:pt x="2036" y="393"/>
                  </a:lnTo>
                  <a:lnTo>
                    <a:pt x="2038" y="394"/>
                  </a:lnTo>
                  <a:lnTo>
                    <a:pt x="2039" y="396"/>
                  </a:lnTo>
                  <a:lnTo>
                    <a:pt x="2040" y="398"/>
                  </a:lnTo>
                  <a:lnTo>
                    <a:pt x="2041" y="401"/>
                  </a:lnTo>
                  <a:lnTo>
                    <a:pt x="2040" y="404"/>
                  </a:lnTo>
                  <a:lnTo>
                    <a:pt x="2039" y="405"/>
                  </a:lnTo>
                  <a:lnTo>
                    <a:pt x="2038" y="407"/>
                  </a:lnTo>
                  <a:lnTo>
                    <a:pt x="2037" y="408"/>
                  </a:lnTo>
                  <a:lnTo>
                    <a:pt x="2035" y="409"/>
                  </a:lnTo>
                  <a:lnTo>
                    <a:pt x="2032" y="410"/>
                  </a:lnTo>
                  <a:lnTo>
                    <a:pt x="2029" y="410"/>
                  </a:lnTo>
                  <a:lnTo>
                    <a:pt x="2006" y="409"/>
                  </a:lnTo>
                  <a:lnTo>
                    <a:pt x="1984" y="409"/>
                  </a:lnTo>
                  <a:lnTo>
                    <a:pt x="1975" y="409"/>
                  </a:lnTo>
                  <a:lnTo>
                    <a:pt x="1957" y="410"/>
                  </a:lnTo>
                  <a:lnTo>
                    <a:pt x="1935" y="410"/>
                  </a:lnTo>
                  <a:lnTo>
                    <a:pt x="1931" y="410"/>
                  </a:lnTo>
                  <a:lnTo>
                    <a:pt x="1927" y="409"/>
                  </a:lnTo>
                  <a:lnTo>
                    <a:pt x="1925" y="408"/>
                  </a:lnTo>
                  <a:lnTo>
                    <a:pt x="1923" y="406"/>
                  </a:lnTo>
                  <a:lnTo>
                    <a:pt x="1922" y="404"/>
                  </a:lnTo>
                  <a:lnTo>
                    <a:pt x="1922" y="401"/>
                  </a:lnTo>
                  <a:lnTo>
                    <a:pt x="1922" y="398"/>
                  </a:lnTo>
                  <a:lnTo>
                    <a:pt x="1922" y="397"/>
                  </a:lnTo>
                  <a:lnTo>
                    <a:pt x="1923" y="395"/>
                  </a:lnTo>
                  <a:lnTo>
                    <a:pt x="1925" y="394"/>
                  </a:lnTo>
                  <a:lnTo>
                    <a:pt x="1926" y="393"/>
                  </a:lnTo>
                  <a:lnTo>
                    <a:pt x="1929" y="392"/>
                  </a:lnTo>
                  <a:lnTo>
                    <a:pt x="1932" y="392"/>
                  </a:lnTo>
                  <a:lnTo>
                    <a:pt x="1944" y="391"/>
                  </a:lnTo>
                  <a:lnTo>
                    <a:pt x="1950" y="390"/>
                  </a:lnTo>
                  <a:lnTo>
                    <a:pt x="1952" y="389"/>
                  </a:lnTo>
                  <a:lnTo>
                    <a:pt x="1955" y="388"/>
                  </a:lnTo>
                  <a:lnTo>
                    <a:pt x="1959" y="385"/>
                  </a:lnTo>
                  <a:lnTo>
                    <a:pt x="1963" y="381"/>
                  </a:lnTo>
                  <a:lnTo>
                    <a:pt x="1966" y="376"/>
                  </a:lnTo>
                  <a:lnTo>
                    <a:pt x="1969" y="370"/>
                  </a:lnTo>
                  <a:lnTo>
                    <a:pt x="1973" y="363"/>
                  </a:lnTo>
                  <a:lnTo>
                    <a:pt x="1976" y="355"/>
                  </a:lnTo>
                  <a:lnTo>
                    <a:pt x="2081" y="84"/>
                  </a:lnTo>
                  <a:lnTo>
                    <a:pt x="2084" y="76"/>
                  </a:lnTo>
                  <a:lnTo>
                    <a:pt x="2086" y="73"/>
                  </a:lnTo>
                  <a:lnTo>
                    <a:pt x="2088" y="70"/>
                  </a:lnTo>
                  <a:lnTo>
                    <a:pt x="2090" y="67"/>
                  </a:lnTo>
                  <a:lnTo>
                    <a:pt x="2092" y="66"/>
                  </a:lnTo>
                  <a:lnTo>
                    <a:pt x="2094" y="64"/>
                  </a:lnTo>
                  <a:lnTo>
                    <a:pt x="2097" y="64"/>
                  </a:lnTo>
                  <a:lnTo>
                    <a:pt x="2100" y="64"/>
                  </a:lnTo>
                  <a:lnTo>
                    <a:pt x="2102" y="65"/>
                  </a:lnTo>
                  <a:lnTo>
                    <a:pt x="2104" y="67"/>
                  </a:lnTo>
                  <a:lnTo>
                    <a:pt x="2106" y="69"/>
                  </a:lnTo>
                  <a:lnTo>
                    <a:pt x="2109" y="74"/>
                  </a:lnTo>
                  <a:lnTo>
                    <a:pt x="2112" y="81"/>
                  </a:lnTo>
                  <a:lnTo>
                    <a:pt x="2126" y="115"/>
                  </a:lnTo>
                  <a:lnTo>
                    <a:pt x="2150" y="176"/>
                  </a:lnTo>
                  <a:lnTo>
                    <a:pt x="2186" y="270"/>
                  </a:lnTo>
                  <a:lnTo>
                    <a:pt x="2216" y="346"/>
                  </a:lnTo>
                  <a:lnTo>
                    <a:pt x="2222" y="360"/>
                  </a:lnTo>
                  <a:lnTo>
                    <a:pt x="2228" y="370"/>
                  </a:lnTo>
                  <a:lnTo>
                    <a:pt x="2230" y="374"/>
                  </a:lnTo>
                  <a:lnTo>
                    <a:pt x="2233" y="377"/>
                  </a:lnTo>
                  <a:lnTo>
                    <a:pt x="2235" y="380"/>
                  </a:lnTo>
                  <a:lnTo>
                    <a:pt x="2237" y="383"/>
                  </a:lnTo>
                  <a:lnTo>
                    <a:pt x="2241" y="386"/>
                  </a:lnTo>
                  <a:lnTo>
                    <a:pt x="2244" y="388"/>
                  </a:lnTo>
                  <a:lnTo>
                    <a:pt x="2247" y="390"/>
                  </a:lnTo>
                  <a:lnTo>
                    <a:pt x="2250" y="390"/>
                  </a:lnTo>
                  <a:lnTo>
                    <a:pt x="2258" y="391"/>
                  </a:lnTo>
                  <a:lnTo>
                    <a:pt x="2266" y="392"/>
                  </a:lnTo>
                  <a:close/>
                  <a:moveTo>
                    <a:pt x="2489" y="392"/>
                  </a:moveTo>
                  <a:lnTo>
                    <a:pt x="2493" y="392"/>
                  </a:lnTo>
                  <a:lnTo>
                    <a:pt x="2496" y="393"/>
                  </a:lnTo>
                  <a:lnTo>
                    <a:pt x="2498" y="394"/>
                  </a:lnTo>
                  <a:lnTo>
                    <a:pt x="2499" y="395"/>
                  </a:lnTo>
                  <a:lnTo>
                    <a:pt x="2501" y="398"/>
                  </a:lnTo>
                  <a:lnTo>
                    <a:pt x="2501" y="400"/>
                  </a:lnTo>
                  <a:lnTo>
                    <a:pt x="2501" y="404"/>
                  </a:lnTo>
                  <a:lnTo>
                    <a:pt x="2500" y="406"/>
                  </a:lnTo>
                  <a:lnTo>
                    <a:pt x="2498" y="407"/>
                  </a:lnTo>
                  <a:lnTo>
                    <a:pt x="2497" y="408"/>
                  </a:lnTo>
                  <a:lnTo>
                    <a:pt x="2494" y="409"/>
                  </a:lnTo>
                  <a:lnTo>
                    <a:pt x="2492" y="410"/>
                  </a:lnTo>
                  <a:lnTo>
                    <a:pt x="2488" y="410"/>
                  </a:lnTo>
                  <a:lnTo>
                    <a:pt x="2463" y="410"/>
                  </a:lnTo>
                  <a:lnTo>
                    <a:pt x="2442" y="409"/>
                  </a:lnTo>
                  <a:lnTo>
                    <a:pt x="2422" y="409"/>
                  </a:lnTo>
                  <a:lnTo>
                    <a:pt x="2402" y="409"/>
                  </a:lnTo>
                  <a:lnTo>
                    <a:pt x="2369" y="410"/>
                  </a:lnTo>
                  <a:lnTo>
                    <a:pt x="2365" y="410"/>
                  </a:lnTo>
                  <a:lnTo>
                    <a:pt x="2362" y="409"/>
                  </a:lnTo>
                  <a:lnTo>
                    <a:pt x="2359" y="408"/>
                  </a:lnTo>
                  <a:lnTo>
                    <a:pt x="2357" y="406"/>
                  </a:lnTo>
                  <a:lnTo>
                    <a:pt x="2356" y="405"/>
                  </a:lnTo>
                  <a:lnTo>
                    <a:pt x="2356" y="403"/>
                  </a:lnTo>
                  <a:lnTo>
                    <a:pt x="2355" y="400"/>
                  </a:lnTo>
                  <a:lnTo>
                    <a:pt x="2355" y="399"/>
                  </a:lnTo>
                  <a:lnTo>
                    <a:pt x="2356" y="398"/>
                  </a:lnTo>
                  <a:lnTo>
                    <a:pt x="2356" y="396"/>
                  </a:lnTo>
                  <a:lnTo>
                    <a:pt x="2357" y="395"/>
                  </a:lnTo>
                  <a:lnTo>
                    <a:pt x="2359" y="394"/>
                  </a:lnTo>
                  <a:lnTo>
                    <a:pt x="2361" y="393"/>
                  </a:lnTo>
                  <a:lnTo>
                    <a:pt x="2364" y="392"/>
                  </a:lnTo>
                  <a:lnTo>
                    <a:pt x="2367" y="392"/>
                  </a:lnTo>
                  <a:lnTo>
                    <a:pt x="2375" y="391"/>
                  </a:lnTo>
                  <a:lnTo>
                    <a:pt x="2381" y="390"/>
                  </a:lnTo>
                  <a:lnTo>
                    <a:pt x="2383" y="390"/>
                  </a:lnTo>
                  <a:lnTo>
                    <a:pt x="2384" y="389"/>
                  </a:lnTo>
                  <a:lnTo>
                    <a:pt x="2386" y="388"/>
                  </a:lnTo>
                  <a:lnTo>
                    <a:pt x="2387" y="386"/>
                  </a:lnTo>
                  <a:lnTo>
                    <a:pt x="2388" y="384"/>
                  </a:lnTo>
                  <a:lnTo>
                    <a:pt x="2388" y="381"/>
                  </a:lnTo>
                  <a:lnTo>
                    <a:pt x="2390" y="373"/>
                  </a:lnTo>
                  <a:lnTo>
                    <a:pt x="2391" y="357"/>
                  </a:lnTo>
                  <a:lnTo>
                    <a:pt x="2391" y="335"/>
                  </a:lnTo>
                  <a:lnTo>
                    <a:pt x="2392" y="280"/>
                  </a:lnTo>
                  <a:lnTo>
                    <a:pt x="2392" y="204"/>
                  </a:lnTo>
                  <a:lnTo>
                    <a:pt x="2392" y="138"/>
                  </a:lnTo>
                  <a:lnTo>
                    <a:pt x="2391" y="123"/>
                  </a:lnTo>
                  <a:lnTo>
                    <a:pt x="2391" y="112"/>
                  </a:lnTo>
                  <a:lnTo>
                    <a:pt x="2390" y="107"/>
                  </a:lnTo>
                  <a:lnTo>
                    <a:pt x="2390" y="103"/>
                  </a:lnTo>
                  <a:lnTo>
                    <a:pt x="2388" y="99"/>
                  </a:lnTo>
                  <a:lnTo>
                    <a:pt x="2387" y="97"/>
                  </a:lnTo>
                  <a:lnTo>
                    <a:pt x="2386" y="95"/>
                  </a:lnTo>
                  <a:lnTo>
                    <a:pt x="2384" y="94"/>
                  </a:lnTo>
                  <a:lnTo>
                    <a:pt x="2380" y="93"/>
                  </a:lnTo>
                  <a:lnTo>
                    <a:pt x="2374" y="92"/>
                  </a:lnTo>
                  <a:lnTo>
                    <a:pt x="2366" y="91"/>
                  </a:lnTo>
                  <a:lnTo>
                    <a:pt x="2363" y="91"/>
                  </a:lnTo>
                  <a:lnTo>
                    <a:pt x="2360" y="90"/>
                  </a:lnTo>
                  <a:lnTo>
                    <a:pt x="2358" y="89"/>
                  </a:lnTo>
                  <a:lnTo>
                    <a:pt x="2357" y="88"/>
                  </a:lnTo>
                  <a:lnTo>
                    <a:pt x="2355" y="85"/>
                  </a:lnTo>
                  <a:lnTo>
                    <a:pt x="2354" y="82"/>
                  </a:lnTo>
                  <a:lnTo>
                    <a:pt x="2355" y="79"/>
                  </a:lnTo>
                  <a:lnTo>
                    <a:pt x="2356" y="77"/>
                  </a:lnTo>
                  <a:lnTo>
                    <a:pt x="2358" y="75"/>
                  </a:lnTo>
                  <a:lnTo>
                    <a:pt x="2360" y="74"/>
                  </a:lnTo>
                  <a:lnTo>
                    <a:pt x="2365" y="73"/>
                  </a:lnTo>
                  <a:lnTo>
                    <a:pt x="2370" y="73"/>
                  </a:lnTo>
                  <a:lnTo>
                    <a:pt x="2401" y="74"/>
                  </a:lnTo>
                  <a:lnTo>
                    <a:pt x="2425" y="74"/>
                  </a:lnTo>
                  <a:lnTo>
                    <a:pt x="2445" y="74"/>
                  </a:lnTo>
                  <a:lnTo>
                    <a:pt x="2476" y="73"/>
                  </a:lnTo>
                  <a:lnTo>
                    <a:pt x="2482" y="74"/>
                  </a:lnTo>
                  <a:lnTo>
                    <a:pt x="2485" y="74"/>
                  </a:lnTo>
                  <a:lnTo>
                    <a:pt x="2487" y="75"/>
                  </a:lnTo>
                  <a:lnTo>
                    <a:pt x="2488" y="76"/>
                  </a:lnTo>
                  <a:lnTo>
                    <a:pt x="2489" y="78"/>
                  </a:lnTo>
                  <a:lnTo>
                    <a:pt x="2490" y="80"/>
                  </a:lnTo>
                  <a:lnTo>
                    <a:pt x="2490" y="82"/>
                  </a:lnTo>
                  <a:lnTo>
                    <a:pt x="2490" y="83"/>
                  </a:lnTo>
                  <a:lnTo>
                    <a:pt x="2490" y="85"/>
                  </a:lnTo>
                  <a:lnTo>
                    <a:pt x="2489" y="86"/>
                  </a:lnTo>
                  <a:lnTo>
                    <a:pt x="2488" y="88"/>
                  </a:lnTo>
                  <a:lnTo>
                    <a:pt x="2487" y="89"/>
                  </a:lnTo>
                  <a:lnTo>
                    <a:pt x="2485" y="90"/>
                  </a:lnTo>
                  <a:lnTo>
                    <a:pt x="2482" y="91"/>
                  </a:lnTo>
                  <a:lnTo>
                    <a:pt x="2478" y="91"/>
                  </a:lnTo>
                  <a:lnTo>
                    <a:pt x="2473" y="91"/>
                  </a:lnTo>
                  <a:lnTo>
                    <a:pt x="2467" y="92"/>
                  </a:lnTo>
                  <a:lnTo>
                    <a:pt x="2464" y="93"/>
                  </a:lnTo>
                  <a:lnTo>
                    <a:pt x="2462" y="94"/>
                  </a:lnTo>
                  <a:lnTo>
                    <a:pt x="2460" y="95"/>
                  </a:lnTo>
                  <a:lnTo>
                    <a:pt x="2458" y="97"/>
                  </a:lnTo>
                  <a:lnTo>
                    <a:pt x="2457" y="100"/>
                  </a:lnTo>
                  <a:lnTo>
                    <a:pt x="2456" y="103"/>
                  </a:lnTo>
                  <a:lnTo>
                    <a:pt x="2455" y="112"/>
                  </a:lnTo>
                  <a:lnTo>
                    <a:pt x="2455" y="123"/>
                  </a:lnTo>
                  <a:lnTo>
                    <a:pt x="2454" y="138"/>
                  </a:lnTo>
                  <a:lnTo>
                    <a:pt x="2454" y="204"/>
                  </a:lnTo>
                  <a:lnTo>
                    <a:pt x="2454" y="280"/>
                  </a:lnTo>
                  <a:lnTo>
                    <a:pt x="2454" y="336"/>
                  </a:lnTo>
                  <a:lnTo>
                    <a:pt x="2455" y="357"/>
                  </a:lnTo>
                  <a:lnTo>
                    <a:pt x="2456" y="374"/>
                  </a:lnTo>
                  <a:lnTo>
                    <a:pt x="2457" y="381"/>
                  </a:lnTo>
                  <a:lnTo>
                    <a:pt x="2458" y="384"/>
                  </a:lnTo>
                  <a:lnTo>
                    <a:pt x="2460" y="386"/>
                  </a:lnTo>
                  <a:lnTo>
                    <a:pt x="2461" y="388"/>
                  </a:lnTo>
                  <a:lnTo>
                    <a:pt x="2463" y="389"/>
                  </a:lnTo>
                  <a:lnTo>
                    <a:pt x="2466" y="390"/>
                  </a:lnTo>
                  <a:lnTo>
                    <a:pt x="2469" y="390"/>
                  </a:lnTo>
                  <a:lnTo>
                    <a:pt x="2479" y="391"/>
                  </a:lnTo>
                  <a:lnTo>
                    <a:pt x="2489" y="392"/>
                  </a:lnTo>
                  <a:close/>
                  <a:moveTo>
                    <a:pt x="2955" y="73"/>
                  </a:moveTo>
                  <a:lnTo>
                    <a:pt x="2960" y="73"/>
                  </a:lnTo>
                  <a:lnTo>
                    <a:pt x="2964" y="74"/>
                  </a:lnTo>
                  <a:lnTo>
                    <a:pt x="2967" y="75"/>
                  </a:lnTo>
                  <a:lnTo>
                    <a:pt x="2968" y="77"/>
                  </a:lnTo>
                  <a:lnTo>
                    <a:pt x="2970" y="79"/>
                  </a:lnTo>
                  <a:lnTo>
                    <a:pt x="2970" y="82"/>
                  </a:lnTo>
                  <a:lnTo>
                    <a:pt x="2970" y="85"/>
                  </a:lnTo>
                  <a:lnTo>
                    <a:pt x="2969" y="86"/>
                  </a:lnTo>
                  <a:lnTo>
                    <a:pt x="2968" y="88"/>
                  </a:lnTo>
                  <a:lnTo>
                    <a:pt x="2967" y="89"/>
                  </a:lnTo>
                  <a:lnTo>
                    <a:pt x="2964" y="90"/>
                  </a:lnTo>
                  <a:lnTo>
                    <a:pt x="2961" y="91"/>
                  </a:lnTo>
                  <a:lnTo>
                    <a:pt x="2958" y="91"/>
                  </a:lnTo>
                  <a:lnTo>
                    <a:pt x="2952" y="91"/>
                  </a:lnTo>
                  <a:lnTo>
                    <a:pt x="2946" y="92"/>
                  </a:lnTo>
                  <a:lnTo>
                    <a:pt x="2944" y="93"/>
                  </a:lnTo>
                  <a:lnTo>
                    <a:pt x="2941" y="95"/>
                  </a:lnTo>
                  <a:lnTo>
                    <a:pt x="2939" y="97"/>
                  </a:lnTo>
                  <a:lnTo>
                    <a:pt x="2938" y="98"/>
                  </a:lnTo>
                  <a:lnTo>
                    <a:pt x="2938" y="100"/>
                  </a:lnTo>
                  <a:lnTo>
                    <a:pt x="2936" y="104"/>
                  </a:lnTo>
                  <a:lnTo>
                    <a:pt x="2935" y="109"/>
                  </a:lnTo>
                  <a:lnTo>
                    <a:pt x="2935" y="124"/>
                  </a:lnTo>
                  <a:lnTo>
                    <a:pt x="2930" y="397"/>
                  </a:lnTo>
                  <a:lnTo>
                    <a:pt x="2930" y="402"/>
                  </a:lnTo>
                  <a:lnTo>
                    <a:pt x="2929" y="405"/>
                  </a:lnTo>
                  <a:lnTo>
                    <a:pt x="2929" y="408"/>
                  </a:lnTo>
                  <a:lnTo>
                    <a:pt x="2927" y="411"/>
                  </a:lnTo>
                  <a:lnTo>
                    <a:pt x="2927" y="412"/>
                  </a:lnTo>
                  <a:lnTo>
                    <a:pt x="2925" y="413"/>
                  </a:lnTo>
                  <a:lnTo>
                    <a:pt x="2924" y="414"/>
                  </a:lnTo>
                  <a:lnTo>
                    <a:pt x="2923" y="415"/>
                  </a:lnTo>
                  <a:lnTo>
                    <a:pt x="2921" y="415"/>
                  </a:lnTo>
                  <a:lnTo>
                    <a:pt x="2919" y="415"/>
                  </a:lnTo>
                  <a:lnTo>
                    <a:pt x="2917" y="415"/>
                  </a:lnTo>
                  <a:lnTo>
                    <a:pt x="2915" y="414"/>
                  </a:lnTo>
                  <a:lnTo>
                    <a:pt x="2912" y="413"/>
                  </a:lnTo>
                  <a:lnTo>
                    <a:pt x="2910" y="412"/>
                  </a:lnTo>
                  <a:lnTo>
                    <a:pt x="2906" y="408"/>
                  </a:lnTo>
                  <a:lnTo>
                    <a:pt x="2902" y="404"/>
                  </a:lnTo>
                  <a:lnTo>
                    <a:pt x="2888" y="391"/>
                  </a:lnTo>
                  <a:lnTo>
                    <a:pt x="2872" y="374"/>
                  </a:lnTo>
                  <a:lnTo>
                    <a:pt x="2834" y="335"/>
                  </a:lnTo>
                  <a:lnTo>
                    <a:pt x="2778" y="277"/>
                  </a:lnTo>
                  <a:lnTo>
                    <a:pt x="2751" y="249"/>
                  </a:lnTo>
                  <a:lnTo>
                    <a:pt x="2726" y="222"/>
                  </a:lnTo>
                  <a:lnTo>
                    <a:pt x="2688" y="179"/>
                  </a:lnTo>
                  <a:lnTo>
                    <a:pt x="2686" y="177"/>
                  </a:lnTo>
                  <a:lnTo>
                    <a:pt x="2690" y="346"/>
                  </a:lnTo>
                  <a:lnTo>
                    <a:pt x="2691" y="358"/>
                  </a:lnTo>
                  <a:lnTo>
                    <a:pt x="2692" y="367"/>
                  </a:lnTo>
                  <a:lnTo>
                    <a:pt x="2693" y="375"/>
                  </a:lnTo>
                  <a:lnTo>
                    <a:pt x="2695" y="380"/>
                  </a:lnTo>
                  <a:lnTo>
                    <a:pt x="2696" y="384"/>
                  </a:lnTo>
                  <a:lnTo>
                    <a:pt x="2698" y="387"/>
                  </a:lnTo>
                  <a:lnTo>
                    <a:pt x="2700" y="388"/>
                  </a:lnTo>
                  <a:lnTo>
                    <a:pt x="2702" y="389"/>
                  </a:lnTo>
                  <a:lnTo>
                    <a:pt x="2707" y="391"/>
                  </a:lnTo>
                  <a:lnTo>
                    <a:pt x="2712" y="391"/>
                  </a:lnTo>
                  <a:lnTo>
                    <a:pt x="2717" y="392"/>
                  </a:lnTo>
                  <a:lnTo>
                    <a:pt x="2722" y="392"/>
                  </a:lnTo>
                  <a:lnTo>
                    <a:pt x="2725" y="392"/>
                  </a:lnTo>
                  <a:lnTo>
                    <a:pt x="2728" y="393"/>
                  </a:lnTo>
                  <a:lnTo>
                    <a:pt x="2732" y="395"/>
                  </a:lnTo>
                  <a:lnTo>
                    <a:pt x="2733" y="396"/>
                  </a:lnTo>
                  <a:lnTo>
                    <a:pt x="2733" y="397"/>
                  </a:lnTo>
                  <a:lnTo>
                    <a:pt x="2734" y="400"/>
                  </a:lnTo>
                  <a:lnTo>
                    <a:pt x="2733" y="404"/>
                  </a:lnTo>
                  <a:lnTo>
                    <a:pt x="2732" y="406"/>
                  </a:lnTo>
                  <a:lnTo>
                    <a:pt x="2730" y="408"/>
                  </a:lnTo>
                  <a:lnTo>
                    <a:pt x="2728" y="409"/>
                  </a:lnTo>
                  <a:lnTo>
                    <a:pt x="2725" y="409"/>
                  </a:lnTo>
                  <a:lnTo>
                    <a:pt x="2723" y="410"/>
                  </a:lnTo>
                  <a:lnTo>
                    <a:pt x="2719" y="410"/>
                  </a:lnTo>
                  <a:lnTo>
                    <a:pt x="2696" y="410"/>
                  </a:lnTo>
                  <a:lnTo>
                    <a:pt x="2679" y="409"/>
                  </a:lnTo>
                  <a:lnTo>
                    <a:pt x="2667" y="409"/>
                  </a:lnTo>
                  <a:lnTo>
                    <a:pt x="2660" y="409"/>
                  </a:lnTo>
                  <a:lnTo>
                    <a:pt x="2644" y="410"/>
                  </a:lnTo>
                  <a:lnTo>
                    <a:pt x="2622" y="410"/>
                  </a:lnTo>
                  <a:lnTo>
                    <a:pt x="2618" y="410"/>
                  </a:lnTo>
                  <a:lnTo>
                    <a:pt x="2613" y="409"/>
                  </a:lnTo>
                  <a:lnTo>
                    <a:pt x="2611" y="408"/>
                  </a:lnTo>
                  <a:lnTo>
                    <a:pt x="2609" y="406"/>
                  </a:lnTo>
                  <a:lnTo>
                    <a:pt x="2608" y="404"/>
                  </a:lnTo>
                  <a:lnTo>
                    <a:pt x="2608" y="400"/>
                  </a:lnTo>
                  <a:lnTo>
                    <a:pt x="2608" y="398"/>
                  </a:lnTo>
                  <a:lnTo>
                    <a:pt x="2609" y="397"/>
                  </a:lnTo>
                  <a:lnTo>
                    <a:pt x="2610" y="395"/>
                  </a:lnTo>
                  <a:lnTo>
                    <a:pt x="2611" y="394"/>
                  </a:lnTo>
                  <a:lnTo>
                    <a:pt x="2613" y="393"/>
                  </a:lnTo>
                  <a:lnTo>
                    <a:pt x="2616" y="392"/>
                  </a:lnTo>
                  <a:lnTo>
                    <a:pt x="2619" y="392"/>
                  </a:lnTo>
                  <a:lnTo>
                    <a:pt x="2629" y="391"/>
                  </a:lnTo>
                  <a:lnTo>
                    <a:pt x="2633" y="391"/>
                  </a:lnTo>
                  <a:lnTo>
                    <a:pt x="2637" y="390"/>
                  </a:lnTo>
                  <a:lnTo>
                    <a:pt x="2639" y="389"/>
                  </a:lnTo>
                  <a:lnTo>
                    <a:pt x="2640" y="388"/>
                  </a:lnTo>
                  <a:lnTo>
                    <a:pt x="2641" y="386"/>
                  </a:lnTo>
                  <a:lnTo>
                    <a:pt x="2643" y="383"/>
                  </a:lnTo>
                  <a:lnTo>
                    <a:pt x="2644" y="379"/>
                  </a:lnTo>
                  <a:lnTo>
                    <a:pt x="2645" y="372"/>
                  </a:lnTo>
                  <a:lnTo>
                    <a:pt x="2646" y="364"/>
                  </a:lnTo>
                  <a:lnTo>
                    <a:pt x="2646" y="341"/>
                  </a:lnTo>
                  <a:lnTo>
                    <a:pt x="2650" y="85"/>
                  </a:lnTo>
                  <a:lnTo>
                    <a:pt x="2650" y="80"/>
                  </a:lnTo>
                  <a:lnTo>
                    <a:pt x="2651" y="77"/>
                  </a:lnTo>
                  <a:lnTo>
                    <a:pt x="2651" y="74"/>
                  </a:lnTo>
                  <a:lnTo>
                    <a:pt x="2653" y="71"/>
                  </a:lnTo>
                  <a:lnTo>
                    <a:pt x="2655" y="68"/>
                  </a:lnTo>
                  <a:lnTo>
                    <a:pt x="2657" y="66"/>
                  </a:lnTo>
                  <a:lnTo>
                    <a:pt x="2661" y="66"/>
                  </a:lnTo>
                  <a:lnTo>
                    <a:pt x="2665" y="67"/>
                  </a:lnTo>
                  <a:lnTo>
                    <a:pt x="2668" y="69"/>
                  </a:lnTo>
                  <a:lnTo>
                    <a:pt x="2670" y="70"/>
                  </a:lnTo>
                  <a:lnTo>
                    <a:pt x="2672" y="72"/>
                  </a:lnTo>
                  <a:lnTo>
                    <a:pt x="2676" y="77"/>
                  </a:lnTo>
                  <a:lnTo>
                    <a:pt x="2680" y="81"/>
                  </a:lnTo>
                  <a:lnTo>
                    <a:pt x="2691" y="94"/>
                  </a:lnTo>
                  <a:lnTo>
                    <a:pt x="2721" y="126"/>
                  </a:lnTo>
                  <a:lnTo>
                    <a:pt x="2741" y="147"/>
                  </a:lnTo>
                  <a:lnTo>
                    <a:pt x="2762" y="170"/>
                  </a:lnTo>
                  <a:lnTo>
                    <a:pt x="2809" y="219"/>
                  </a:lnTo>
                  <a:lnTo>
                    <a:pt x="2839" y="250"/>
                  </a:lnTo>
                  <a:lnTo>
                    <a:pt x="2871" y="285"/>
                  </a:lnTo>
                  <a:lnTo>
                    <a:pt x="2895" y="311"/>
                  </a:lnTo>
                  <a:lnTo>
                    <a:pt x="2891" y="128"/>
                  </a:lnTo>
                  <a:lnTo>
                    <a:pt x="2891" y="118"/>
                  </a:lnTo>
                  <a:lnTo>
                    <a:pt x="2890" y="111"/>
                  </a:lnTo>
                  <a:lnTo>
                    <a:pt x="2889" y="105"/>
                  </a:lnTo>
                  <a:lnTo>
                    <a:pt x="2888" y="101"/>
                  </a:lnTo>
                  <a:lnTo>
                    <a:pt x="2886" y="98"/>
                  </a:lnTo>
                  <a:lnTo>
                    <a:pt x="2884" y="96"/>
                  </a:lnTo>
                  <a:lnTo>
                    <a:pt x="2882" y="95"/>
                  </a:lnTo>
                  <a:lnTo>
                    <a:pt x="2880" y="93"/>
                  </a:lnTo>
                  <a:lnTo>
                    <a:pt x="2875" y="92"/>
                  </a:lnTo>
                  <a:lnTo>
                    <a:pt x="2870" y="91"/>
                  </a:lnTo>
                  <a:lnTo>
                    <a:pt x="2860" y="91"/>
                  </a:lnTo>
                  <a:lnTo>
                    <a:pt x="2856" y="91"/>
                  </a:lnTo>
                  <a:lnTo>
                    <a:pt x="2853" y="90"/>
                  </a:lnTo>
                  <a:lnTo>
                    <a:pt x="2851" y="89"/>
                  </a:lnTo>
                  <a:lnTo>
                    <a:pt x="2850" y="88"/>
                  </a:lnTo>
                  <a:lnTo>
                    <a:pt x="2848" y="85"/>
                  </a:lnTo>
                  <a:lnTo>
                    <a:pt x="2848" y="82"/>
                  </a:lnTo>
                  <a:lnTo>
                    <a:pt x="2848" y="79"/>
                  </a:lnTo>
                  <a:lnTo>
                    <a:pt x="2850" y="77"/>
                  </a:lnTo>
                  <a:lnTo>
                    <a:pt x="2850" y="76"/>
                  </a:lnTo>
                  <a:lnTo>
                    <a:pt x="2851" y="75"/>
                  </a:lnTo>
                  <a:lnTo>
                    <a:pt x="2854" y="74"/>
                  </a:lnTo>
                  <a:lnTo>
                    <a:pt x="2859" y="73"/>
                  </a:lnTo>
                  <a:lnTo>
                    <a:pt x="2864" y="73"/>
                  </a:lnTo>
                  <a:lnTo>
                    <a:pt x="2883" y="73"/>
                  </a:lnTo>
                  <a:lnTo>
                    <a:pt x="2900" y="74"/>
                  </a:lnTo>
                  <a:lnTo>
                    <a:pt x="2914" y="74"/>
                  </a:lnTo>
                  <a:lnTo>
                    <a:pt x="2922" y="74"/>
                  </a:lnTo>
                  <a:lnTo>
                    <a:pt x="2936" y="73"/>
                  </a:lnTo>
                  <a:lnTo>
                    <a:pt x="2955" y="73"/>
                  </a:lnTo>
                  <a:close/>
                  <a:moveTo>
                    <a:pt x="3307" y="334"/>
                  </a:moveTo>
                  <a:lnTo>
                    <a:pt x="3310" y="334"/>
                  </a:lnTo>
                  <a:lnTo>
                    <a:pt x="3312" y="335"/>
                  </a:lnTo>
                  <a:lnTo>
                    <a:pt x="3313" y="337"/>
                  </a:lnTo>
                  <a:lnTo>
                    <a:pt x="3314" y="339"/>
                  </a:lnTo>
                  <a:lnTo>
                    <a:pt x="3315" y="343"/>
                  </a:lnTo>
                  <a:lnTo>
                    <a:pt x="3315" y="347"/>
                  </a:lnTo>
                  <a:lnTo>
                    <a:pt x="3315" y="358"/>
                  </a:lnTo>
                  <a:lnTo>
                    <a:pt x="3313" y="372"/>
                  </a:lnTo>
                  <a:lnTo>
                    <a:pt x="3311" y="386"/>
                  </a:lnTo>
                  <a:lnTo>
                    <a:pt x="3310" y="396"/>
                  </a:lnTo>
                  <a:lnTo>
                    <a:pt x="3308" y="401"/>
                  </a:lnTo>
                  <a:lnTo>
                    <a:pt x="3306" y="405"/>
                  </a:lnTo>
                  <a:lnTo>
                    <a:pt x="3303" y="408"/>
                  </a:lnTo>
                  <a:lnTo>
                    <a:pt x="3300" y="409"/>
                  </a:lnTo>
                  <a:lnTo>
                    <a:pt x="3297" y="410"/>
                  </a:lnTo>
                  <a:lnTo>
                    <a:pt x="3293" y="411"/>
                  </a:lnTo>
                  <a:lnTo>
                    <a:pt x="3282" y="411"/>
                  </a:lnTo>
                  <a:lnTo>
                    <a:pt x="3232" y="411"/>
                  </a:lnTo>
                  <a:lnTo>
                    <a:pt x="3197" y="410"/>
                  </a:lnTo>
                  <a:lnTo>
                    <a:pt x="3165" y="409"/>
                  </a:lnTo>
                  <a:lnTo>
                    <a:pt x="3145" y="409"/>
                  </a:lnTo>
                  <a:lnTo>
                    <a:pt x="3111" y="410"/>
                  </a:lnTo>
                  <a:lnTo>
                    <a:pt x="3107" y="410"/>
                  </a:lnTo>
                  <a:lnTo>
                    <a:pt x="3104" y="409"/>
                  </a:lnTo>
                  <a:lnTo>
                    <a:pt x="3102" y="408"/>
                  </a:lnTo>
                  <a:lnTo>
                    <a:pt x="3100" y="407"/>
                  </a:lnTo>
                  <a:lnTo>
                    <a:pt x="3098" y="403"/>
                  </a:lnTo>
                  <a:lnTo>
                    <a:pt x="3098" y="400"/>
                  </a:lnTo>
                  <a:lnTo>
                    <a:pt x="3098" y="398"/>
                  </a:lnTo>
                  <a:lnTo>
                    <a:pt x="3099" y="397"/>
                  </a:lnTo>
                  <a:lnTo>
                    <a:pt x="3100" y="395"/>
                  </a:lnTo>
                  <a:lnTo>
                    <a:pt x="3101" y="394"/>
                  </a:lnTo>
                  <a:lnTo>
                    <a:pt x="3103" y="393"/>
                  </a:lnTo>
                  <a:lnTo>
                    <a:pt x="3106" y="392"/>
                  </a:lnTo>
                  <a:lnTo>
                    <a:pt x="3110" y="392"/>
                  </a:lnTo>
                  <a:lnTo>
                    <a:pt x="3118" y="391"/>
                  </a:lnTo>
                  <a:lnTo>
                    <a:pt x="3124" y="390"/>
                  </a:lnTo>
                  <a:lnTo>
                    <a:pt x="3127" y="389"/>
                  </a:lnTo>
                  <a:lnTo>
                    <a:pt x="3129" y="385"/>
                  </a:lnTo>
                  <a:lnTo>
                    <a:pt x="3130" y="383"/>
                  </a:lnTo>
                  <a:lnTo>
                    <a:pt x="3131" y="380"/>
                  </a:lnTo>
                  <a:lnTo>
                    <a:pt x="3132" y="371"/>
                  </a:lnTo>
                  <a:lnTo>
                    <a:pt x="3133" y="355"/>
                  </a:lnTo>
                  <a:lnTo>
                    <a:pt x="3134" y="333"/>
                  </a:lnTo>
                  <a:lnTo>
                    <a:pt x="3134" y="280"/>
                  </a:lnTo>
                  <a:lnTo>
                    <a:pt x="3134" y="204"/>
                  </a:lnTo>
                  <a:lnTo>
                    <a:pt x="3134" y="138"/>
                  </a:lnTo>
                  <a:lnTo>
                    <a:pt x="3134" y="123"/>
                  </a:lnTo>
                  <a:lnTo>
                    <a:pt x="3133" y="112"/>
                  </a:lnTo>
                  <a:lnTo>
                    <a:pt x="3132" y="104"/>
                  </a:lnTo>
                  <a:lnTo>
                    <a:pt x="3131" y="101"/>
                  </a:lnTo>
                  <a:lnTo>
                    <a:pt x="3130" y="98"/>
                  </a:lnTo>
                  <a:lnTo>
                    <a:pt x="3128" y="96"/>
                  </a:lnTo>
                  <a:lnTo>
                    <a:pt x="3126" y="95"/>
                  </a:lnTo>
                  <a:lnTo>
                    <a:pt x="3123" y="93"/>
                  </a:lnTo>
                  <a:lnTo>
                    <a:pt x="3119" y="92"/>
                  </a:lnTo>
                  <a:lnTo>
                    <a:pt x="3113" y="92"/>
                  </a:lnTo>
                  <a:lnTo>
                    <a:pt x="3104" y="91"/>
                  </a:lnTo>
                  <a:lnTo>
                    <a:pt x="3100" y="91"/>
                  </a:lnTo>
                  <a:lnTo>
                    <a:pt x="3098" y="90"/>
                  </a:lnTo>
                  <a:lnTo>
                    <a:pt x="3096" y="89"/>
                  </a:lnTo>
                  <a:lnTo>
                    <a:pt x="3094" y="88"/>
                  </a:lnTo>
                  <a:lnTo>
                    <a:pt x="3093" y="87"/>
                  </a:lnTo>
                  <a:lnTo>
                    <a:pt x="3092" y="85"/>
                  </a:lnTo>
                  <a:lnTo>
                    <a:pt x="3092" y="82"/>
                  </a:lnTo>
                  <a:lnTo>
                    <a:pt x="3092" y="79"/>
                  </a:lnTo>
                  <a:lnTo>
                    <a:pt x="3093" y="77"/>
                  </a:lnTo>
                  <a:lnTo>
                    <a:pt x="3095" y="75"/>
                  </a:lnTo>
                  <a:lnTo>
                    <a:pt x="3097" y="74"/>
                  </a:lnTo>
                  <a:lnTo>
                    <a:pt x="3102" y="73"/>
                  </a:lnTo>
                  <a:lnTo>
                    <a:pt x="3106" y="73"/>
                  </a:lnTo>
                  <a:lnTo>
                    <a:pt x="3145" y="74"/>
                  </a:lnTo>
                  <a:lnTo>
                    <a:pt x="3168" y="74"/>
                  </a:lnTo>
                  <a:lnTo>
                    <a:pt x="3272" y="74"/>
                  </a:lnTo>
                  <a:lnTo>
                    <a:pt x="3282" y="73"/>
                  </a:lnTo>
                  <a:lnTo>
                    <a:pt x="3290" y="72"/>
                  </a:lnTo>
                  <a:lnTo>
                    <a:pt x="3292" y="71"/>
                  </a:lnTo>
                  <a:lnTo>
                    <a:pt x="3294" y="70"/>
                  </a:lnTo>
                  <a:lnTo>
                    <a:pt x="3298" y="70"/>
                  </a:lnTo>
                  <a:lnTo>
                    <a:pt x="3299" y="70"/>
                  </a:lnTo>
                  <a:lnTo>
                    <a:pt x="3302" y="71"/>
                  </a:lnTo>
                  <a:lnTo>
                    <a:pt x="3303" y="72"/>
                  </a:lnTo>
                  <a:lnTo>
                    <a:pt x="3304" y="74"/>
                  </a:lnTo>
                  <a:lnTo>
                    <a:pt x="3305" y="76"/>
                  </a:lnTo>
                  <a:lnTo>
                    <a:pt x="3305" y="79"/>
                  </a:lnTo>
                  <a:lnTo>
                    <a:pt x="3304" y="84"/>
                  </a:lnTo>
                  <a:lnTo>
                    <a:pt x="3303" y="92"/>
                  </a:lnTo>
                  <a:lnTo>
                    <a:pt x="3302" y="107"/>
                  </a:lnTo>
                  <a:lnTo>
                    <a:pt x="3301" y="117"/>
                  </a:lnTo>
                  <a:lnTo>
                    <a:pt x="3300" y="136"/>
                  </a:lnTo>
                  <a:lnTo>
                    <a:pt x="3298" y="141"/>
                  </a:lnTo>
                  <a:lnTo>
                    <a:pt x="3297" y="142"/>
                  </a:lnTo>
                  <a:lnTo>
                    <a:pt x="3295" y="144"/>
                  </a:lnTo>
                  <a:lnTo>
                    <a:pt x="3293" y="145"/>
                  </a:lnTo>
                  <a:lnTo>
                    <a:pt x="3290" y="145"/>
                  </a:lnTo>
                  <a:lnTo>
                    <a:pt x="3289" y="145"/>
                  </a:lnTo>
                  <a:lnTo>
                    <a:pt x="3288" y="145"/>
                  </a:lnTo>
                  <a:lnTo>
                    <a:pt x="3286" y="144"/>
                  </a:lnTo>
                  <a:lnTo>
                    <a:pt x="3285" y="143"/>
                  </a:lnTo>
                  <a:lnTo>
                    <a:pt x="3284" y="142"/>
                  </a:lnTo>
                  <a:lnTo>
                    <a:pt x="3283" y="140"/>
                  </a:lnTo>
                  <a:lnTo>
                    <a:pt x="3282" y="137"/>
                  </a:lnTo>
                  <a:lnTo>
                    <a:pt x="3282" y="134"/>
                  </a:lnTo>
                  <a:lnTo>
                    <a:pt x="3282" y="131"/>
                  </a:lnTo>
                  <a:lnTo>
                    <a:pt x="3281" y="128"/>
                  </a:lnTo>
                  <a:lnTo>
                    <a:pt x="3280" y="124"/>
                  </a:lnTo>
                  <a:lnTo>
                    <a:pt x="3279" y="120"/>
                  </a:lnTo>
                  <a:lnTo>
                    <a:pt x="3278" y="117"/>
                  </a:lnTo>
                  <a:lnTo>
                    <a:pt x="3276" y="115"/>
                  </a:lnTo>
                  <a:lnTo>
                    <a:pt x="3274" y="113"/>
                  </a:lnTo>
                  <a:lnTo>
                    <a:pt x="3271" y="112"/>
                  </a:lnTo>
                  <a:lnTo>
                    <a:pt x="3267" y="110"/>
                  </a:lnTo>
                  <a:lnTo>
                    <a:pt x="3262" y="109"/>
                  </a:lnTo>
                  <a:lnTo>
                    <a:pt x="3255" y="108"/>
                  </a:lnTo>
                  <a:lnTo>
                    <a:pt x="3229" y="107"/>
                  </a:lnTo>
                  <a:lnTo>
                    <a:pt x="3198" y="106"/>
                  </a:lnTo>
                  <a:lnTo>
                    <a:pt x="3198" y="214"/>
                  </a:lnTo>
                  <a:lnTo>
                    <a:pt x="3242" y="214"/>
                  </a:lnTo>
                  <a:lnTo>
                    <a:pt x="3263" y="213"/>
                  </a:lnTo>
                  <a:lnTo>
                    <a:pt x="3269" y="213"/>
                  </a:lnTo>
                  <a:lnTo>
                    <a:pt x="3274" y="212"/>
                  </a:lnTo>
                  <a:lnTo>
                    <a:pt x="3277" y="211"/>
                  </a:lnTo>
                  <a:lnTo>
                    <a:pt x="3280" y="209"/>
                  </a:lnTo>
                  <a:lnTo>
                    <a:pt x="3283" y="206"/>
                  </a:lnTo>
                  <a:lnTo>
                    <a:pt x="3285" y="203"/>
                  </a:lnTo>
                  <a:lnTo>
                    <a:pt x="3288" y="202"/>
                  </a:lnTo>
                  <a:lnTo>
                    <a:pt x="3290" y="201"/>
                  </a:lnTo>
                  <a:lnTo>
                    <a:pt x="3294" y="202"/>
                  </a:lnTo>
                  <a:lnTo>
                    <a:pt x="3296" y="204"/>
                  </a:lnTo>
                  <a:lnTo>
                    <a:pt x="3298" y="206"/>
                  </a:lnTo>
                  <a:lnTo>
                    <a:pt x="3298" y="208"/>
                  </a:lnTo>
                  <a:lnTo>
                    <a:pt x="3298" y="210"/>
                  </a:lnTo>
                  <a:lnTo>
                    <a:pt x="3298" y="215"/>
                  </a:lnTo>
                  <a:lnTo>
                    <a:pt x="3296" y="224"/>
                  </a:lnTo>
                  <a:lnTo>
                    <a:pt x="3295" y="242"/>
                  </a:lnTo>
                  <a:lnTo>
                    <a:pt x="3294" y="258"/>
                  </a:lnTo>
                  <a:lnTo>
                    <a:pt x="3293" y="270"/>
                  </a:lnTo>
                  <a:lnTo>
                    <a:pt x="3293" y="274"/>
                  </a:lnTo>
                  <a:lnTo>
                    <a:pt x="3292" y="278"/>
                  </a:lnTo>
                  <a:lnTo>
                    <a:pt x="3291" y="281"/>
                  </a:lnTo>
                  <a:lnTo>
                    <a:pt x="3290" y="282"/>
                  </a:lnTo>
                  <a:lnTo>
                    <a:pt x="3287" y="283"/>
                  </a:lnTo>
                  <a:lnTo>
                    <a:pt x="3284" y="284"/>
                  </a:lnTo>
                  <a:lnTo>
                    <a:pt x="3281" y="283"/>
                  </a:lnTo>
                  <a:lnTo>
                    <a:pt x="3278" y="281"/>
                  </a:lnTo>
                  <a:lnTo>
                    <a:pt x="3277" y="280"/>
                  </a:lnTo>
                  <a:lnTo>
                    <a:pt x="3276" y="278"/>
                  </a:lnTo>
                  <a:lnTo>
                    <a:pt x="3276" y="277"/>
                  </a:lnTo>
                  <a:lnTo>
                    <a:pt x="3276" y="275"/>
                  </a:lnTo>
                  <a:lnTo>
                    <a:pt x="3275" y="271"/>
                  </a:lnTo>
                  <a:lnTo>
                    <a:pt x="3275" y="266"/>
                  </a:lnTo>
                  <a:lnTo>
                    <a:pt x="3274" y="260"/>
                  </a:lnTo>
                  <a:lnTo>
                    <a:pt x="3273" y="256"/>
                  </a:lnTo>
                  <a:lnTo>
                    <a:pt x="3271" y="254"/>
                  </a:lnTo>
                  <a:lnTo>
                    <a:pt x="3269" y="253"/>
                  </a:lnTo>
                  <a:lnTo>
                    <a:pt x="3267" y="251"/>
                  </a:lnTo>
                  <a:lnTo>
                    <a:pt x="3264" y="249"/>
                  </a:lnTo>
                  <a:lnTo>
                    <a:pt x="3260" y="248"/>
                  </a:lnTo>
                  <a:lnTo>
                    <a:pt x="3255" y="248"/>
                  </a:lnTo>
                  <a:lnTo>
                    <a:pt x="3229" y="247"/>
                  </a:lnTo>
                  <a:lnTo>
                    <a:pt x="3198" y="246"/>
                  </a:lnTo>
                  <a:lnTo>
                    <a:pt x="3198" y="297"/>
                  </a:lnTo>
                  <a:lnTo>
                    <a:pt x="3198" y="346"/>
                  </a:lnTo>
                  <a:lnTo>
                    <a:pt x="3199" y="355"/>
                  </a:lnTo>
                  <a:lnTo>
                    <a:pt x="3200" y="362"/>
                  </a:lnTo>
                  <a:lnTo>
                    <a:pt x="3200" y="365"/>
                  </a:lnTo>
                  <a:lnTo>
                    <a:pt x="3202" y="367"/>
                  </a:lnTo>
                  <a:lnTo>
                    <a:pt x="3203" y="369"/>
                  </a:lnTo>
                  <a:lnTo>
                    <a:pt x="3205" y="371"/>
                  </a:lnTo>
                  <a:lnTo>
                    <a:pt x="3206" y="372"/>
                  </a:lnTo>
                  <a:lnTo>
                    <a:pt x="3208" y="373"/>
                  </a:lnTo>
                  <a:lnTo>
                    <a:pt x="3211" y="374"/>
                  </a:lnTo>
                  <a:lnTo>
                    <a:pt x="3214" y="375"/>
                  </a:lnTo>
                  <a:lnTo>
                    <a:pt x="3219" y="376"/>
                  </a:lnTo>
                  <a:lnTo>
                    <a:pt x="3229" y="377"/>
                  </a:lnTo>
                  <a:lnTo>
                    <a:pt x="3244" y="378"/>
                  </a:lnTo>
                  <a:lnTo>
                    <a:pt x="3252" y="377"/>
                  </a:lnTo>
                  <a:lnTo>
                    <a:pt x="3263" y="377"/>
                  </a:lnTo>
                  <a:lnTo>
                    <a:pt x="3268" y="376"/>
                  </a:lnTo>
                  <a:lnTo>
                    <a:pt x="3273" y="376"/>
                  </a:lnTo>
                  <a:lnTo>
                    <a:pt x="3277" y="374"/>
                  </a:lnTo>
                  <a:lnTo>
                    <a:pt x="3281" y="373"/>
                  </a:lnTo>
                  <a:lnTo>
                    <a:pt x="3284" y="371"/>
                  </a:lnTo>
                  <a:lnTo>
                    <a:pt x="3286" y="370"/>
                  </a:lnTo>
                  <a:lnTo>
                    <a:pt x="3287" y="369"/>
                  </a:lnTo>
                  <a:lnTo>
                    <a:pt x="3289" y="366"/>
                  </a:lnTo>
                  <a:lnTo>
                    <a:pt x="3292" y="363"/>
                  </a:lnTo>
                  <a:lnTo>
                    <a:pt x="3293" y="360"/>
                  </a:lnTo>
                  <a:lnTo>
                    <a:pt x="3295" y="355"/>
                  </a:lnTo>
                  <a:lnTo>
                    <a:pt x="3296" y="350"/>
                  </a:lnTo>
                  <a:lnTo>
                    <a:pt x="3297" y="345"/>
                  </a:lnTo>
                  <a:lnTo>
                    <a:pt x="3298" y="341"/>
                  </a:lnTo>
                  <a:lnTo>
                    <a:pt x="3299" y="340"/>
                  </a:lnTo>
                  <a:lnTo>
                    <a:pt x="3299" y="338"/>
                  </a:lnTo>
                  <a:lnTo>
                    <a:pt x="3301" y="336"/>
                  </a:lnTo>
                  <a:lnTo>
                    <a:pt x="3302" y="335"/>
                  </a:lnTo>
                  <a:lnTo>
                    <a:pt x="3304" y="334"/>
                  </a:lnTo>
                  <a:lnTo>
                    <a:pt x="3307" y="3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5" name="Freeform 6">
            <a:hlinkClick r:id="rId6"/>
          </p:cNvPr>
          <p:cNvSpPr>
            <a:spLocks noChangeAspect="1" noEditPoints="1"/>
          </p:cNvSpPr>
          <p:nvPr userDrawn="1"/>
        </p:nvSpPr>
        <p:spPr bwMode="auto">
          <a:xfrm>
            <a:off x="11244924" y="6021360"/>
            <a:ext cx="288321" cy="288000"/>
          </a:xfrm>
          <a:custGeom>
            <a:avLst/>
            <a:gdLst>
              <a:gd name="T0" fmla="*/ 653 w 897"/>
              <a:gd name="T1" fmla="*/ 640 h 896"/>
              <a:gd name="T2" fmla="*/ 626 w 897"/>
              <a:gd name="T3" fmla="*/ 660 h 896"/>
              <a:gd name="T4" fmla="*/ 270 w 897"/>
              <a:gd name="T5" fmla="*/ 660 h 896"/>
              <a:gd name="T6" fmla="*/ 243 w 897"/>
              <a:gd name="T7" fmla="*/ 640 h 896"/>
              <a:gd name="T8" fmla="*/ 235 w 897"/>
              <a:gd name="T9" fmla="*/ 421 h 896"/>
              <a:gd name="T10" fmla="*/ 303 w 897"/>
              <a:gd name="T11" fmla="*/ 438 h 896"/>
              <a:gd name="T12" fmla="*/ 315 w 897"/>
              <a:gd name="T13" fmla="*/ 505 h 896"/>
              <a:gd name="T14" fmla="*/ 361 w 897"/>
              <a:gd name="T15" fmla="*/ 565 h 896"/>
              <a:gd name="T16" fmla="*/ 419 w 897"/>
              <a:gd name="T17" fmla="*/ 590 h 896"/>
              <a:gd name="T18" fmla="*/ 498 w 897"/>
              <a:gd name="T19" fmla="*/ 585 h 896"/>
              <a:gd name="T20" fmla="*/ 560 w 897"/>
              <a:gd name="T21" fmla="*/ 541 h 896"/>
              <a:gd name="T22" fmla="*/ 589 w 897"/>
              <a:gd name="T23" fmla="*/ 484 h 896"/>
              <a:gd name="T24" fmla="*/ 592 w 897"/>
              <a:gd name="T25" fmla="*/ 428 h 896"/>
              <a:gd name="T26" fmla="*/ 373 w 897"/>
              <a:gd name="T27" fmla="*/ 394 h 896"/>
              <a:gd name="T28" fmla="*/ 415 w 897"/>
              <a:gd name="T29" fmla="*/ 361 h 896"/>
              <a:gd name="T30" fmla="*/ 471 w 897"/>
              <a:gd name="T31" fmla="*/ 358 h 896"/>
              <a:gd name="T32" fmla="*/ 509 w 897"/>
              <a:gd name="T33" fmla="*/ 378 h 896"/>
              <a:gd name="T34" fmla="*/ 535 w 897"/>
              <a:gd name="T35" fmla="*/ 413 h 896"/>
              <a:gd name="T36" fmla="*/ 541 w 897"/>
              <a:gd name="T37" fmla="*/ 458 h 896"/>
              <a:gd name="T38" fmla="*/ 520 w 897"/>
              <a:gd name="T39" fmla="*/ 508 h 896"/>
              <a:gd name="T40" fmla="*/ 476 w 897"/>
              <a:gd name="T41" fmla="*/ 537 h 896"/>
              <a:gd name="T42" fmla="*/ 421 w 897"/>
              <a:gd name="T43" fmla="*/ 537 h 896"/>
              <a:gd name="T44" fmla="*/ 376 w 897"/>
              <a:gd name="T45" fmla="*/ 508 h 896"/>
              <a:gd name="T46" fmla="*/ 355 w 897"/>
              <a:gd name="T47" fmla="*/ 448 h 896"/>
              <a:gd name="T48" fmla="*/ 373 w 897"/>
              <a:gd name="T49" fmla="*/ 394 h 896"/>
              <a:gd name="T50" fmla="*/ 641 w 897"/>
              <a:gd name="T51" fmla="*/ 244 h 896"/>
              <a:gd name="T52" fmla="*/ 237 w 897"/>
              <a:gd name="T53" fmla="*/ 195 h 896"/>
              <a:gd name="T54" fmla="*/ 195 w 897"/>
              <a:gd name="T55" fmla="*/ 237 h 896"/>
              <a:gd name="T56" fmla="*/ 183 w 897"/>
              <a:gd name="T57" fmla="*/ 394 h 896"/>
              <a:gd name="T58" fmla="*/ 195 w 897"/>
              <a:gd name="T59" fmla="*/ 660 h 896"/>
              <a:gd name="T60" fmla="*/ 237 w 897"/>
              <a:gd name="T61" fmla="*/ 701 h 896"/>
              <a:gd name="T62" fmla="*/ 611 w 897"/>
              <a:gd name="T63" fmla="*/ 714 h 896"/>
              <a:gd name="T64" fmla="*/ 668 w 897"/>
              <a:gd name="T65" fmla="*/ 696 h 896"/>
              <a:gd name="T66" fmla="*/ 706 w 897"/>
              <a:gd name="T67" fmla="*/ 651 h 896"/>
              <a:gd name="T68" fmla="*/ 714 w 897"/>
              <a:gd name="T69" fmla="*/ 394 h 896"/>
              <a:gd name="T70" fmla="*/ 699 w 897"/>
              <a:gd name="T71" fmla="*/ 232 h 896"/>
              <a:gd name="T72" fmla="*/ 660 w 897"/>
              <a:gd name="T73" fmla="*/ 195 h 896"/>
              <a:gd name="T74" fmla="*/ 897 w 897"/>
              <a:gd name="T75" fmla="*/ 448 h 896"/>
              <a:gd name="T76" fmla="*/ 877 w 897"/>
              <a:gd name="T77" fmla="*/ 582 h 896"/>
              <a:gd name="T78" fmla="*/ 821 w 897"/>
              <a:gd name="T79" fmla="*/ 699 h 896"/>
              <a:gd name="T80" fmla="*/ 716 w 897"/>
              <a:gd name="T81" fmla="*/ 807 h 896"/>
              <a:gd name="T82" fmla="*/ 582 w 897"/>
              <a:gd name="T83" fmla="*/ 876 h 896"/>
              <a:gd name="T84" fmla="*/ 471 w 897"/>
              <a:gd name="T85" fmla="*/ 896 h 896"/>
              <a:gd name="T86" fmla="*/ 336 w 897"/>
              <a:gd name="T87" fmla="*/ 882 h 896"/>
              <a:gd name="T88" fmla="*/ 235 w 897"/>
              <a:gd name="T89" fmla="*/ 842 h 896"/>
              <a:gd name="T90" fmla="*/ 117 w 897"/>
              <a:gd name="T91" fmla="*/ 750 h 896"/>
              <a:gd name="T92" fmla="*/ 35 w 897"/>
              <a:gd name="T93" fmla="*/ 623 h 896"/>
              <a:gd name="T94" fmla="*/ 4 w 897"/>
              <a:gd name="T95" fmla="*/ 505 h 896"/>
              <a:gd name="T96" fmla="*/ 5 w 897"/>
              <a:gd name="T97" fmla="*/ 380 h 896"/>
              <a:gd name="T98" fmla="*/ 40 w 897"/>
              <a:gd name="T99" fmla="*/ 264 h 896"/>
              <a:gd name="T100" fmla="*/ 117 w 897"/>
              <a:gd name="T101" fmla="*/ 147 h 896"/>
              <a:gd name="T102" fmla="*/ 235 w 897"/>
              <a:gd name="T103" fmla="*/ 54 h 896"/>
              <a:gd name="T104" fmla="*/ 358 w 897"/>
              <a:gd name="T105" fmla="*/ 9 h 896"/>
              <a:gd name="T106" fmla="*/ 471 w 897"/>
              <a:gd name="T107" fmla="*/ 1 h 896"/>
              <a:gd name="T108" fmla="*/ 602 w 897"/>
              <a:gd name="T109" fmla="*/ 27 h 896"/>
              <a:gd name="T110" fmla="*/ 716 w 897"/>
              <a:gd name="T111" fmla="*/ 89 h 896"/>
              <a:gd name="T112" fmla="*/ 821 w 897"/>
              <a:gd name="T113" fmla="*/ 198 h 896"/>
              <a:gd name="T114" fmla="*/ 880 w 897"/>
              <a:gd name="T115" fmla="*/ 326 h 896"/>
              <a:gd name="T116" fmla="*/ 897 w 897"/>
              <a:gd name="T117" fmla="*/ 437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7" h="896">
                <a:moveTo>
                  <a:pt x="662" y="611"/>
                </a:moveTo>
                <a:lnTo>
                  <a:pt x="662" y="616"/>
                </a:lnTo>
                <a:lnTo>
                  <a:pt x="661" y="621"/>
                </a:lnTo>
                <a:lnTo>
                  <a:pt x="660" y="626"/>
                </a:lnTo>
                <a:lnTo>
                  <a:pt x="658" y="631"/>
                </a:lnTo>
                <a:lnTo>
                  <a:pt x="656" y="635"/>
                </a:lnTo>
                <a:lnTo>
                  <a:pt x="653" y="640"/>
                </a:lnTo>
                <a:lnTo>
                  <a:pt x="650" y="643"/>
                </a:lnTo>
                <a:lnTo>
                  <a:pt x="647" y="647"/>
                </a:lnTo>
                <a:lnTo>
                  <a:pt x="643" y="650"/>
                </a:lnTo>
                <a:lnTo>
                  <a:pt x="640" y="653"/>
                </a:lnTo>
                <a:lnTo>
                  <a:pt x="635" y="656"/>
                </a:lnTo>
                <a:lnTo>
                  <a:pt x="631" y="658"/>
                </a:lnTo>
                <a:lnTo>
                  <a:pt x="626" y="660"/>
                </a:lnTo>
                <a:lnTo>
                  <a:pt x="621" y="661"/>
                </a:lnTo>
                <a:lnTo>
                  <a:pt x="616" y="662"/>
                </a:lnTo>
                <a:lnTo>
                  <a:pt x="611" y="662"/>
                </a:lnTo>
                <a:lnTo>
                  <a:pt x="285" y="662"/>
                </a:lnTo>
                <a:lnTo>
                  <a:pt x="280" y="662"/>
                </a:lnTo>
                <a:lnTo>
                  <a:pt x="275" y="661"/>
                </a:lnTo>
                <a:lnTo>
                  <a:pt x="270" y="660"/>
                </a:lnTo>
                <a:lnTo>
                  <a:pt x="266" y="658"/>
                </a:lnTo>
                <a:lnTo>
                  <a:pt x="261" y="656"/>
                </a:lnTo>
                <a:lnTo>
                  <a:pt x="257" y="653"/>
                </a:lnTo>
                <a:lnTo>
                  <a:pt x="253" y="650"/>
                </a:lnTo>
                <a:lnTo>
                  <a:pt x="249" y="647"/>
                </a:lnTo>
                <a:lnTo>
                  <a:pt x="246" y="643"/>
                </a:lnTo>
                <a:lnTo>
                  <a:pt x="243" y="640"/>
                </a:lnTo>
                <a:lnTo>
                  <a:pt x="241" y="635"/>
                </a:lnTo>
                <a:lnTo>
                  <a:pt x="239" y="631"/>
                </a:lnTo>
                <a:lnTo>
                  <a:pt x="237" y="626"/>
                </a:lnTo>
                <a:lnTo>
                  <a:pt x="236" y="621"/>
                </a:lnTo>
                <a:lnTo>
                  <a:pt x="235" y="616"/>
                </a:lnTo>
                <a:lnTo>
                  <a:pt x="235" y="611"/>
                </a:lnTo>
                <a:lnTo>
                  <a:pt x="235" y="421"/>
                </a:lnTo>
                <a:lnTo>
                  <a:pt x="235" y="394"/>
                </a:lnTo>
                <a:lnTo>
                  <a:pt x="314" y="394"/>
                </a:lnTo>
                <a:lnTo>
                  <a:pt x="311" y="401"/>
                </a:lnTo>
                <a:lnTo>
                  <a:pt x="309" y="409"/>
                </a:lnTo>
                <a:lnTo>
                  <a:pt x="306" y="418"/>
                </a:lnTo>
                <a:lnTo>
                  <a:pt x="305" y="428"/>
                </a:lnTo>
                <a:lnTo>
                  <a:pt x="303" y="438"/>
                </a:lnTo>
                <a:lnTo>
                  <a:pt x="303" y="448"/>
                </a:lnTo>
                <a:lnTo>
                  <a:pt x="303" y="456"/>
                </a:lnTo>
                <a:lnTo>
                  <a:pt x="304" y="463"/>
                </a:lnTo>
                <a:lnTo>
                  <a:pt x="306" y="477"/>
                </a:lnTo>
                <a:lnTo>
                  <a:pt x="310" y="491"/>
                </a:lnTo>
                <a:lnTo>
                  <a:pt x="312" y="498"/>
                </a:lnTo>
                <a:lnTo>
                  <a:pt x="315" y="505"/>
                </a:lnTo>
                <a:lnTo>
                  <a:pt x="321" y="517"/>
                </a:lnTo>
                <a:lnTo>
                  <a:pt x="328" y="529"/>
                </a:lnTo>
                <a:lnTo>
                  <a:pt x="336" y="541"/>
                </a:lnTo>
                <a:lnTo>
                  <a:pt x="341" y="546"/>
                </a:lnTo>
                <a:lnTo>
                  <a:pt x="346" y="551"/>
                </a:lnTo>
                <a:lnTo>
                  <a:pt x="356" y="560"/>
                </a:lnTo>
                <a:lnTo>
                  <a:pt x="361" y="565"/>
                </a:lnTo>
                <a:lnTo>
                  <a:pt x="367" y="569"/>
                </a:lnTo>
                <a:lnTo>
                  <a:pt x="379" y="576"/>
                </a:lnTo>
                <a:lnTo>
                  <a:pt x="385" y="579"/>
                </a:lnTo>
                <a:lnTo>
                  <a:pt x="392" y="582"/>
                </a:lnTo>
                <a:lnTo>
                  <a:pt x="405" y="587"/>
                </a:lnTo>
                <a:lnTo>
                  <a:pt x="412" y="589"/>
                </a:lnTo>
                <a:lnTo>
                  <a:pt x="419" y="590"/>
                </a:lnTo>
                <a:lnTo>
                  <a:pt x="426" y="592"/>
                </a:lnTo>
                <a:lnTo>
                  <a:pt x="433" y="593"/>
                </a:lnTo>
                <a:lnTo>
                  <a:pt x="448" y="593"/>
                </a:lnTo>
                <a:lnTo>
                  <a:pt x="463" y="593"/>
                </a:lnTo>
                <a:lnTo>
                  <a:pt x="478" y="590"/>
                </a:lnTo>
                <a:lnTo>
                  <a:pt x="491" y="587"/>
                </a:lnTo>
                <a:lnTo>
                  <a:pt x="498" y="585"/>
                </a:lnTo>
                <a:lnTo>
                  <a:pt x="505" y="582"/>
                </a:lnTo>
                <a:lnTo>
                  <a:pt x="517" y="576"/>
                </a:lnTo>
                <a:lnTo>
                  <a:pt x="529" y="569"/>
                </a:lnTo>
                <a:lnTo>
                  <a:pt x="541" y="560"/>
                </a:lnTo>
                <a:lnTo>
                  <a:pt x="546" y="556"/>
                </a:lnTo>
                <a:lnTo>
                  <a:pt x="551" y="551"/>
                </a:lnTo>
                <a:lnTo>
                  <a:pt x="560" y="541"/>
                </a:lnTo>
                <a:lnTo>
                  <a:pt x="565" y="535"/>
                </a:lnTo>
                <a:lnTo>
                  <a:pt x="569" y="529"/>
                </a:lnTo>
                <a:lnTo>
                  <a:pt x="576" y="517"/>
                </a:lnTo>
                <a:lnTo>
                  <a:pt x="579" y="511"/>
                </a:lnTo>
                <a:lnTo>
                  <a:pt x="582" y="505"/>
                </a:lnTo>
                <a:lnTo>
                  <a:pt x="587" y="491"/>
                </a:lnTo>
                <a:lnTo>
                  <a:pt x="589" y="484"/>
                </a:lnTo>
                <a:lnTo>
                  <a:pt x="590" y="477"/>
                </a:lnTo>
                <a:lnTo>
                  <a:pt x="592" y="470"/>
                </a:lnTo>
                <a:lnTo>
                  <a:pt x="593" y="463"/>
                </a:lnTo>
                <a:lnTo>
                  <a:pt x="593" y="456"/>
                </a:lnTo>
                <a:lnTo>
                  <a:pt x="593" y="448"/>
                </a:lnTo>
                <a:lnTo>
                  <a:pt x="593" y="438"/>
                </a:lnTo>
                <a:lnTo>
                  <a:pt x="592" y="428"/>
                </a:lnTo>
                <a:lnTo>
                  <a:pt x="590" y="418"/>
                </a:lnTo>
                <a:lnTo>
                  <a:pt x="588" y="409"/>
                </a:lnTo>
                <a:lnTo>
                  <a:pt x="583" y="394"/>
                </a:lnTo>
                <a:lnTo>
                  <a:pt x="662" y="394"/>
                </a:lnTo>
                <a:lnTo>
                  <a:pt x="662" y="421"/>
                </a:lnTo>
                <a:lnTo>
                  <a:pt x="662" y="611"/>
                </a:lnTo>
                <a:close/>
                <a:moveTo>
                  <a:pt x="373" y="394"/>
                </a:moveTo>
                <a:lnTo>
                  <a:pt x="379" y="385"/>
                </a:lnTo>
                <a:lnTo>
                  <a:pt x="383" y="381"/>
                </a:lnTo>
                <a:lnTo>
                  <a:pt x="387" y="378"/>
                </a:lnTo>
                <a:lnTo>
                  <a:pt x="396" y="371"/>
                </a:lnTo>
                <a:lnTo>
                  <a:pt x="405" y="365"/>
                </a:lnTo>
                <a:lnTo>
                  <a:pt x="410" y="363"/>
                </a:lnTo>
                <a:lnTo>
                  <a:pt x="415" y="361"/>
                </a:lnTo>
                <a:lnTo>
                  <a:pt x="420" y="359"/>
                </a:lnTo>
                <a:lnTo>
                  <a:pt x="426" y="358"/>
                </a:lnTo>
                <a:lnTo>
                  <a:pt x="431" y="356"/>
                </a:lnTo>
                <a:lnTo>
                  <a:pt x="437" y="356"/>
                </a:lnTo>
                <a:lnTo>
                  <a:pt x="448" y="355"/>
                </a:lnTo>
                <a:lnTo>
                  <a:pt x="460" y="356"/>
                </a:lnTo>
                <a:lnTo>
                  <a:pt x="471" y="358"/>
                </a:lnTo>
                <a:lnTo>
                  <a:pt x="481" y="361"/>
                </a:lnTo>
                <a:lnTo>
                  <a:pt x="487" y="363"/>
                </a:lnTo>
                <a:lnTo>
                  <a:pt x="491" y="365"/>
                </a:lnTo>
                <a:lnTo>
                  <a:pt x="496" y="368"/>
                </a:lnTo>
                <a:lnTo>
                  <a:pt x="501" y="371"/>
                </a:lnTo>
                <a:lnTo>
                  <a:pt x="505" y="374"/>
                </a:lnTo>
                <a:lnTo>
                  <a:pt x="509" y="378"/>
                </a:lnTo>
                <a:lnTo>
                  <a:pt x="517" y="385"/>
                </a:lnTo>
                <a:lnTo>
                  <a:pt x="521" y="389"/>
                </a:lnTo>
                <a:lnTo>
                  <a:pt x="524" y="394"/>
                </a:lnTo>
                <a:lnTo>
                  <a:pt x="527" y="398"/>
                </a:lnTo>
                <a:lnTo>
                  <a:pt x="530" y="403"/>
                </a:lnTo>
                <a:lnTo>
                  <a:pt x="532" y="408"/>
                </a:lnTo>
                <a:lnTo>
                  <a:pt x="535" y="413"/>
                </a:lnTo>
                <a:lnTo>
                  <a:pt x="537" y="419"/>
                </a:lnTo>
                <a:lnTo>
                  <a:pt x="539" y="424"/>
                </a:lnTo>
                <a:lnTo>
                  <a:pt x="540" y="430"/>
                </a:lnTo>
                <a:lnTo>
                  <a:pt x="541" y="436"/>
                </a:lnTo>
                <a:lnTo>
                  <a:pt x="542" y="442"/>
                </a:lnTo>
                <a:lnTo>
                  <a:pt x="542" y="448"/>
                </a:lnTo>
                <a:lnTo>
                  <a:pt x="541" y="458"/>
                </a:lnTo>
                <a:lnTo>
                  <a:pt x="541" y="462"/>
                </a:lnTo>
                <a:lnTo>
                  <a:pt x="540" y="467"/>
                </a:lnTo>
                <a:lnTo>
                  <a:pt x="538" y="476"/>
                </a:lnTo>
                <a:lnTo>
                  <a:pt x="534" y="485"/>
                </a:lnTo>
                <a:lnTo>
                  <a:pt x="530" y="493"/>
                </a:lnTo>
                <a:lnTo>
                  <a:pt x="526" y="500"/>
                </a:lnTo>
                <a:lnTo>
                  <a:pt x="520" y="508"/>
                </a:lnTo>
                <a:lnTo>
                  <a:pt x="514" y="514"/>
                </a:lnTo>
                <a:lnTo>
                  <a:pt x="511" y="517"/>
                </a:lnTo>
                <a:lnTo>
                  <a:pt x="508" y="520"/>
                </a:lnTo>
                <a:lnTo>
                  <a:pt x="500" y="526"/>
                </a:lnTo>
                <a:lnTo>
                  <a:pt x="493" y="530"/>
                </a:lnTo>
                <a:lnTo>
                  <a:pt x="485" y="534"/>
                </a:lnTo>
                <a:lnTo>
                  <a:pt x="476" y="537"/>
                </a:lnTo>
                <a:lnTo>
                  <a:pt x="467" y="540"/>
                </a:lnTo>
                <a:lnTo>
                  <a:pt x="458" y="541"/>
                </a:lnTo>
                <a:lnTo>
                  <a:pt x="448" y="542"/>
                </a:lnTo>
                <a:lnTo>
                  <a:pt x="439" y="541"/>
                </a:lnTo>
                <a:lnTo>
                  <a:pt x="434" y="541"/>
                </a:lnTo>
                <a:lnTo>
                  <a:pt x="429" y="540"/>
                </a:lnTo>
                <a:lnTo>
                  <a:pt x="421" y="537"/>
                </a:lnTo>
                <a:lnTo>
                  <a:pt x="412" y="534"/>
                </a:lnTo>
                <a:lnTo>
                  <a:pt x="404" y="530"/>
                </a:lnTo>
                <a:lnTo>
                  <a:pt x="396" y="526"/>
                </a:lnTo>
                <a:lnTo>
                  <a:pt x="389" y="520"/>
                </a:lnTo>
                <a:lnTo>
                  <a:pt x="382" y="514"/>
                </a:lnTo>
                <a:lnTo>
                  <a:pt x="379" y="511"/>
                </a:lnTo>
                <a:lnTo>
                  <a:pt x="376" y="508"/>
                </a:lnTo>
                <a:lnTo>
                  <a:pt x="371" y="500"/>
                </a:lnTo>
                <a:lnTo>
                  <a:pt x="366" y="493"/>
                </a:lnTo>
                <a:lnTo>
                  <a:pt x="362" y="485"/>
                </a:lnTo>
                <a:lnTo>
                  <a:pt x="359" y="476"/>
                </a:lnTo>
                <a:lnTo>
                  <a:pt x="357" y="467"/>
                </a:lnTo>
                <a:lnTo>
                  <a:pt x="355" y="458"/>
                </a:lnTo>
                <a:lnTo>
                  <a:pt x="355" y="448"/>
                </a:lnTo>
                <a:lnTo>
                  <a:pt x="355" y="442"/>
                </a:lnTo>
                <a:lnTo>
                  <a:pt x="356" y="436"/>
                </a:lnTo>
                <a:lnTo>
                  <a:pt x="357" y="430"/>
                </a:lnTo>
                <a:lnTo>
                  <a:pt x="358" y="424"/>
                </a:lnTo>
                <a:lnTo>
                  <a:pt x="362" y="413"/>
                </a:lnTo>
                <a:lnTo>
                  <a:pt x="367" y="403"/>
                </a:lnTo>
                <a:lnTo>
                  <a:pt x="373" y="394"/>
                </a:lnTo>
                <a:close/>
                <a:moveTo>
                  <a:pt x="641" y="244"/>
                </a:moveTo>
                <a:lnTo>
                  <a:pt x="652" y="244"/>
                </a:lnTo>
                <a:lnTo>
                  <a:pt x="652" y="256"/>
                </a:lnTo>
                <a:lnTo>
                  <a:pt x="652" y="334"/>
                </a:lnTo>
                <a:lnTo>
                  <a:pt x="563" y="334"/>
                </a:lnTo>
                <a:lnTo>
                  <a:pt x="562" y="244"/>
                </a:lnTo>
                <a:lnTo>
                  <a:pt x="641" y="244"/>
                </a:lnTo>
                <a:close/>
                <a:moveTo>
                  <a:pt x="611" y="183"/>
                </a:moveTo>
                <a:lnTo>
                  <a:pt x="285" y="183"/>
                </a:lnTo>
                <a:lnTo>
                  <a:pt x="275" y="183"/>
                </a:lnTo>
                <a:lnTo>
                  <a:pt x="265" y="185"/>
                </a:lnTo>
                <a:lnTo>
                  <a:pt x="255" y="187"/>
                </a:lnTo>
                <a:lnTo>
                  <a:pt x="246" y="191"/>
                </a:lnTo>
                <a:lnTo>
                  <a:pt x="237" y="195"/>
                </a:lnTo>
                <a:lnTo>
                  <a:pt x="232" y="198"/>
                </a:lnTo>
                <a:lnTo>
                  <a:pt x="228" y="200"/>
                </a:lnTo>
                <a:lnTo>
                  <a:pt x="220" y="206"/>
                </a:lnTo>
                <a:lnTo>
                  <a:pt x="213" y="213"/>
                </a:lnTo>
                <a:lnTo>
                  <a:pt x="206" y="220"/>
                </a:lnTo>
                <a:lnTo>
                  <a:pt x="200" y="228"/>
                </a:lnTo>
                <a:lnTo>
                  <a:pt x="195" y="237"/>
                </a:lnTo>
                <a:lnTo>
                  <a:pt x="191" y="246"/>
                </a:lnTo>
                <a:lnTo>
                  <a:pt x="187" y="255"/>
                </a:lnTo>
                <a:lnTo>
                  <a:pt x="185" y="265"/>
                </a:lnTo>
                <a:lnTo>
                  <a:pt x="184" y="270"/>
                </a:lnTo>
                <a:lnTo>
                  <a:pt x="183" y="275"/>
                </a:lnTo>
                <a:lnTo>
                  <a:pt x="183" y="285"/>
                </a:lnTo>
                <a:lnTo>
                  <a:pt x="183" y="394"/>
                </a:lnTo>
                <a:lnTo>
                  <a:pt x="183" y="434"/>
                </a:lnTo>
                <a:lnTo>
                  <a:pt x="183" y="611"/>
                </a:lnTo>
                <a:lnTo>
                  <a:pt x="183" y="622"/>
                </a:lnTo>
                <a:lnTo>
                  <a:pt x="185" y="632"/>
                </a:lnTo>
                <a:lnTo>
                  <a:pt x="187" y="642"/>
                </a:lnTo>
                <a:lnTo>
                  <a:pt x="191" y="651"/>
                </a:lnTo>
                <a:lnTo>
                  <a:pt x="195" y="660"/>
                </a:lnTo>
                <a:lnTo>
                  <a:pt x="198" y="664"/>
                </a:lnTo>
                <a:lnTo>
                  <a:pt x="200" y="668"/>
                </a:lnTo>
                <a:lnTo>
                  <a:pt x="206" y="676"/>
                </a:lnTo>
                <a:lnTo>
                  <a:pt x="213" y="684"/>
                </a:lnTo>
                <a:lnTo>
                  <a:pt x="220" y="690"/>
                </a:lnTo>
                <a:lnTo>
                  <a:pt x="228" y="696"/>
                </a:lnTo>
                <a:lnTo>
                  <a:pt x="237" y="701"/>
                </a:lnTo>
                <a:lnTo>
                  <a:pt x="246" y="706"/>
                </a:lnTo>
                <a:lnTo>
                  <a:pt x="255" y="709"/>
                </a:lnTo>
                <a:lnTo>
                  <a:pt x="265" y="712"/>
                </a:lnTo>
                <a:lnTo>
                  <a:pt x="270" y="712"/>
                </a:lnTo>
                <a:lnTo>
                  <a:pt x="275" y="713"/>
                </a:lnTo>
                <a:lnTo>
                  <a:pt x="285" y="714"/>
                </a:lnTo>
                <a:lnTo>
                  <a:pt x="611" y="714"/>
                </a:lnTo>
                <a:lnTo>
                  <a:pt x="622" y="713"/>
                </a:lnTo>
                <a:lnTo>
                  <a:pt x="632" y="712"/>
                </a:lnTo>
                <a:lnTo>
                  <a:pt x="642" y="709"/>
                </a:lnTo>
                <a:lnTo>
                  <a:pt x="651" y="706"/>
                </a:lnTo>
                <a:lnTo>
                  <a:pt x="660" y="701"/>
                </a:lnTo>
                <a:lnTo>
                  <a:pt x="664" y="699"/>
                </a:lnTo>
                <a:lnTo>
                  <a:pt x="668" y="696"/>
                </a:lnTo>
                <a:lnTo>
                  <a:pt x="676" y="690"/>
                </a:lnTo>
                <a:lnTo>
                  <a:pt x="680" y="687"/>
                </a:lnTo>
                <a:lnTo>
                  <a:pt x="684" y="684"/>
                </a:lnTo>
                <a:lnTo>
                  <a:pt x="690" y="676"/>
                </a:lnTo>
                <a:lnTo>
                  <a:pt x="696" y="668"/>
                </a:lnTo>
                <a:lnTo>
                  <a:pt x="701" y="660"/>
                </a:lnTo>
                <a:lnTo>
                  <a:pt x="706" y="651"/>
                </a:lnTo>
                <a:lnTo>
                  <a:pt x="709" y="642"/>
                </a:lnTo>
                <a:lnTo>
                  <a:pt x="712" y="632"/>
                </a:lnTo>
                <a:lnTo>
                  <a:pt x="713" y="627"/>
                </a:lnTo>
                <a:lnTo>
                  <a:pt x="713" y="622"/>
                </a:lnTo>
                <a:lnTo>
                  <a:pt x="714" y="611"/>
                </a:lnTo>
                <a:lnTo>
                  <a:pt x="714" y="434"/>
                </a:lnTo>
                <a:lnTo>
                  <a:pt x="714" y="394"/>
                </a:lnTo>
                <a:lnTo>
                  <a:pt x="714" y="285"/>
                </a:lnTo>
                <a:lnTo>
                  <a:pt x="713" y="275"/>
                </a:lnTo>
                <a:lnTo>
                  <a:pt x="712" y="265"/>
                </a:lnTo>
                <a:lnTo>
                  <a:pt x="709" y="255"/>
                </a:lnTo>
                <a:lnTo>
                  <a:pt x="706" y="246"/>
                </a:lnTo>
                <a:lnTo>
                  <a:pt x="701" y="237"/>
                </a:lnTo>
                <a:lnTo>
                  <a:pt x="699" y="232"/>
                </a:lnTo>
                <a:lnTo>
                  <a:pt x="696" y="228"/>
                </a:lnTo>
                <a:lnTo>
                  <a:pt x="690" y="220"/>
                </a:lnTo>
                <a:lnTo>
                  <a:pt x="687" y="216"/>
                </a:lnTo>
                <a:lnTo>
                  <a:pt x="684" y="213"/>
                </a:lnTo>
                <a:lnTo>
                  <a:pt x="676" y="206"/>
                </a:lnTo>
                <a:lnTo>
                  <a:pt x="668" y="200"/>
                </a:lnTo>
                <a:lnTo>
                  <a:pt x="660" y="195"/>
                </a:lnTo>
                <a:lnTo>
                  <a:pt x="651" y="191"/>
                </a:lnTo>
                <a:lnTo>
                  <a:pt x="642" y="187"/>
                </a:lnTo>
                <a:lnTo>
                  <a:pt x="632" y="185"/>
                </a:lnTo>
                <a:lnTo>
                  <a:pt x="627" y="184"/>
                </a:lnTo>
                <a:lnTo>
                  <a:pt x="622" y="183"/>
                </a:lnTo>
                <a:lnTo>
                  <a:pt x="611" y="183"/>
                </a:lnTo>
                <a:close/>
                <a:moveTo>
                  <a:pt x="897" y="448"/>
                </a:moveTo>
                <a:lnTo>
                  <a:pt x="897" y="471"/>
                </a:lnTo>
                <a:lnTo>
                  <a:pt x="895" y="494"/>
                </a:lnTo>
                <a:lnTo>
                  <a:pt x="892" y="516"/>
                </a:lnTo>
                <a:lnTo>
                  <a:pt x="888" y="539"/>
                </a:lnTo>
                <a:lnTo>
                  <a:pt x="883" y="560"/>
                </a:lnTo>
                <a:lnTo>
                  <a:pt x="880" y="571"/>
                </a:lnTo>
                <a:lnTo>
                  <a:pt x="877" y="582"/>
                </a:lnTo>
                <a:lnTo>
                  <a:pt x="870" y="602"/>
                </a:lnTo>
                <a:lnTo>
                  <a:pt x="862" y="623"/>
                </a:lnTo>
                <a:lnTo>
                  <a:pt x="858" y="633"/>
                </a:lnTo>
                <a:lnTo>
                  <a:pt x="853" y="643"/>
                </a:lnTo>
                <a:lnTo>
                  <a:pt x="843" y="662"/>
                </a:lnTo>
                <a:lnTo>
                  <a:pt x="833" y="681"/>
                </a:lnTo>
                <a:lnTo>
                  <a:pt x="821" y="699"/>
                </a:lnTo>
                <a:lnTo>
                  <a:pt x="808" y="716"/>
                </a:lnTo>
                <a:lnTo>
                  <a:pt x="795" y="733"/>
                </a:lnTo>
                <a:lnTo>
                  <a:pt x="781" y="750"/>
                </a:lnTo>
                <a:lnTo>
                  <a:pt x="766" y="765"/>
                </a:lnTo>
                <a:lnTo>
                  <a:pt x="750" y="780"/>
                </a:lnTo>
                <a:lnTo>
                  <a:pt x="733" y="794"/>
                </a:lnTo>
                <a:lnTo>
                  <a:pt x="716" y="807"/>
                </a:lnTo>
                <a:lnTo>
                  <a:pt x="699" y="820"/>
                </a:lnTo>
                <a:lnTo>
                  <a:pt x="681" y="832"/>
                </a:lnTo>
                <a:lnTo>
                  <a:pt x="662" y="842"/>
                </a:lnTo>
                <a:lnTo>
                  <a:pt x="643" y="852"/>
                </a:lnTo>
                <a:lnTo>
                  <a:pt x="623" y="861"/>
                </a:lnTo>
                <a:lnTo>
                  <a:pt x="602" y="869"/>
                </a:lnTo>
                <a:lnTo>
                  <a:pt x="582" y="876"/>
                </a:lnTo>
                <a:lnTo>
                  <a:pt x="571" y="879"/>
                </a:lnTo>
                <a:lnTo>
                  <a:pt x="560" y="882"/>
                </a:lnTo>
                <a:lnTo>
                  <a:pt x="539" y="887"/>
                </a:lnTo>
                <a:lnTo>
                  <a:pt x="517" y="891"/>
                </a:lnTo>
                <a:lnTo>
                  <a:pt x="505" y="893"/>
                </a:lnTo>
                <a:lnTo>
                  <a:pt x="494" y="894"/>
                </a:lnTo>
                <a:lnTo>
                  <a:pt x="471" y="896"/>
                </a:lnTo>
                <a:lnTo>
                  <a:pt x="460" y="896"/>
                </a:lnTo>
                <a:lnTo>
                  <a:pt x="448" y="896"/>
                </a:lnTo>
                <a:lnTo>
                  <a:pt x="425" y="896"/>
                </a:lnTo>
                <a:lnTo>
                  <a:pt x="402" y="894"/>
                </a:lnTo>
                <a:lnTo>
                  <a:pt x="380" y="891"/>
                </a:lnTo>
                <a:lnTo>
                  <a:pt x="358" y="887"/>
                </a:lnTo>
                <a:lnTo>
                  <a:pt x="336" y="882"/>
                </a:lnTo>
                <a:lnTo>
                  <a:pt x="326" y="879"/>
                </a:lnTo>
                <a:lnTo>
                  <a:pt x="315" y="876"/>
                </a:lnTo>
                <a:lnTo>
                  <a:pt x="294" y="869"/>
                </a:lnTo>
                <a:lnTo>
                  <a:pt x="274" y="861"/>
                </a:lnTo>
                <a:lnTo>
                  <a:pt x="264" y="857"/>
                </a:lnTo>
                <a:lnTo>
                  <a:pt x="254" y="852"/>
                </a:lnTo>
                <a:lnTo>
                  <a:pt x="235" y="842"/>
                </a:lnTo>
                <a:lnTo>
                  <a:pt x="216" y="832"/>
                </a:lnTo>
                <a:lnTo>
                  <a:pt x="198" y="820"/>
                </a:lnTo>
                <a:lnTo>
                  <a:pt x="180" y="807"/>
                </a:lnTo>
                <a:lnTo>
                  <a:pt x="163" y="794"/>
                </a:lnTo>
                <a:lnTo>
                  <a:pt x="147" y="780"/>
                </a:lnTo>
                <a:lnTo>
                  <a:pt x="131" y="765"/>
                </a:lnTo>
                <a:lnTo>
                  <a:pt x="117" y="750"/>
                </a:lnTo>
                <a:lnTo>
                  <a:pt x="102" y="733"/>
                </a:lnTo>
                <a:lnTo>
                  <a:pt x="89" y="716"/>
                </a:lnTo>
                <a:lnTo>
                  <a:pt x="77" y="699"/>
                </a:lnTo>
                <a:lnTo>
                  <a:pt x="65" y="681"/>
                </a:lnTo>
                <a:lnTo>
                  <a:pt x="54" y="662"/>
                </a:lnTo>
                <a:lnTo>
                  <a:pt x="44" y="643"/>
                </a:lnTo>
                <a:lnTo>
                  <a:pt x="35" y="623"/>
                </a:lnTo>
                <a:lnTo>
                  <a:pt x="27" y="602"/>
                </a:lnTo>
                <a:lnTo>
                  <a:pt x="20" y="582"/>
                </a:lnTo>
                <a:lnTo>
                  <a:pt x="17" y="571"/>
                </a:lnTo>
                <a:lnTo>
                  <a:pt x="14" y="560"/>
                </a:lnTo>
                <a:lnTo>
                  <a:pt x="9" y="539"/>
                </a:lnTo>
                <a:lnTo>
                  <a:pt x="5" y="516"/>
                </a:lnTo>
                <a:lnTo>
                  <a:pt x="4" y="505"/>
                </a:lnTo>
                <a:lnTo>
                  <a:pt x="2" y="494"/>
                </a:lnTo>
                <a:lnTo>
                  <a:pt x="1" y="471"/>
                </a:lnTo>
                <a:lnTo>
                  <a:pt x="0" y="460"/>
                </a:lnTo>
                <a:lnTo>
                  <a:pt x="0" y="448"/>
                </a:lnTo>
                <a:lnTo>
                  <a:pt x="1" y="425"/>
                </a:lnTo>
                <a:lnTo>
                  <a:pt x="2" y="402"/>
                </a:lnTo>
                <a:lnTo>
                  <a:pt x="5" y="380"/>
                </a:lnTo>
                <a:lnTo>
                  <a:pt x="9" y="358"/>
                </a:lnTo>
                <a:lnTo>
                  <a:pt x="14" y="336"/>
                </a:lnTo>
                <a:lnTo>
                  <a:pt x="17" y="326"/>
                </a:lnTo>
                <a:lnTo>
                  <a:pt x="20" y="315"/>
                </a:lnTo>
                <a:lnTo>
                  <a:pt x="27" y="294"/>
                </a:lnTo>
                <a:lnTo>
                  <a:pt x="35" y="274"/>
                </a:lnTo>
                <a:lnTo>
                  <a:pt x="40" y="264"/>
                </a:lnTo>
                <a:lnTo>
                  <a:pt x="44" y="254"/>
                </a:lnTo>
                <a:lnTo>
                  <a:pt x="54" y="235"/>
                </a:lnTo>
                <a:lnTo>
                  <a:pt x="65" y="216"/>
                </a:lnTo>
                <a:lnTo>
                  <a:pt x="77" y="198"/>
                </a:lnTo>
                <a:lnTo>
                  <a:pt x="89" y="180"/>
                </a:lnTo>
                <a:lnTo>
                  <a:pt x="102" y="163"/>
                </a:lnTo>
                <a:lnTo>
                  <a:pt x="117" y="147"/>
                </a:lnTo>
                <a:lnTo>
                  <a:pt x="131" y="131"/>
                </a:lnTo>
                <a:lnTo>
                  <a:pt x="147" y="117"/>
                </a:lnTo>
                <a:lnTo>
                  <a:pt x="163" y="102"/>
                </a:lnTo>
                <a:lnTo>
                  <a:pt x="180" y="89"/>
                </a:lnTo>
                <a:lnTo>
                  <a:pt x="198" y="77"/>
                </a:lnTo>
                <a:lnTo>
                  <a:pt x="216" y="65"/>
                </a:lnTo>
                <a:lnTo>
                  <a:pt x="235" y="54"/>
                </a:lnTo>
                <a:lnTo>
                  <a:pt x="254" y="44"/>
                </a:lnTo>
                <a:lnTo>
                  <a:pt x="274" y="35"/>
                </a:lnTo>
                <a:lnTo>
                  <a:pt x="294" y="27"/>
                </a:lnTo>
                <a:lnTo>
                  <a:pt x="315" y="20"/>
                </a:lnTo>
                <a:lnTo>
                  <a:pt x="326" y="17"/>
                </a:lnTo>
                <a:lnTo>
                  <a:pt x="336" y="14"/>
                </a:lnTo>
                <a:lnTo>
                  <a:pt x="358" y="9"/>
                </a:lnTo>
                <a:lnTo>
                  <a:pt x="380" y="5"/>
                </a:lnTo>
                <a:lnTo>
                  <a:pt x="391" y="4"/>
                </a:lnTo>
                <a:lnTo>
                  <a:pt x="402" y="2"/>
                </a:lnTo>
                <a:lnTo>
                  <a:pt x="425" y="1"/>
                </a:lnTo>
                <a:lnTo>
                  <a:pt x="437" y="0"/>
                </a:lnTo>
                <a:lnTo>
                  <a:pt x="448" y="0"/>
                </a:lnTo>
                <a:lnTo>
                  <a:pt x="471" y="1"/>
                </a:lnTo>
                <a:lnTo>
                  <a:pt x="494" y="2"/>
                </a:lnTo>
                <a:lnTo>
                  <a:pt x="517" y="5"/>
                </a:lnTo>
                <a:lnTo>
                  <a:pt x="539" y="9"/>
                </a:lnTo>
                <a:lnTo>
                  <a:pt x="560" y="14"/>
                </a:lnTo>
                <a:lnTo>
                  <a:pt x="571" y="17"/>
                </a:lnTo>
                <a:lnTo>
                  <a:pt x="582" y="20"/>
                </a:lnTo>
                <a:lnTo>
                  <a:pt x="602" y="27"/>
                </a:lnTo>
                <a:lnTo>
                  <a:pt x="623" y="35"/>
                </a:lnTo>
                <a:lnTo>
                  <a:pt x="633" y="40"/>
                </a:lnTo>
                <a:lnTo>
                  <a:pt x="643" y="44"/>
                </a:lnTo>
                <a:lnTo>
                  <a:pt x="662" y="54"/>
                </a:lnTo>
                <a:lnTo>
                  <a:pt x="681" y="65"/>
                </a:lnTo>
                <a:lnTo>
                  <a:pt x="699" y="77"/>
                </a:lnTo>
                <a:lnTo>
                  <a:pt x="716" y="89"/>
                </a:lnTo>
                <a:lnTo>
                  <a:pt x="733" y="102"/>
                </a:lnTo>
                <a:lnTo>
                  <a:pt x="750" y="117"/>
                </a:lnTo>
                <a:lnTo>
                  <a:pt x="766" y="131"/>
                </a:lnTo>
                <a:lnTo>
                  <a:pt x="781" y="147"/>
                </a:lnTo>
                <a:lnTo>
                  <a:pt x="795" y="163"/>
                </a:lnTo>
                <a:lnTo>
                  <a:pt x="808" y="180"/>
                </a:lnTo>
                <a:lnTo>
                  <a:pt x="821" y="198"/>
                </a:lnTo>
                <a:lnTo>
                  <a:pt x="833" y="216"/>
                </a:lnTo>
                <a:lnTo>
                  <a:pt x="843" y="235"/>
                </a:lnTo>
                <a:lnTo>
                  <a:pt x="853" y="254"/>
                </a:lnTo>
                <a:lnTo>
                  <a:pt x="862" y="274"/>
                </a:lnTo>
                <a:lnTo>
                  <a:pt x="870" y="294"/>
                </a:lnTo>
                <a:lnTo>
                  <a:pt x="877" y="315"/>
                </a:lnTo>
                <a:lnTo>
                  <a:pt x="880" y="326"/>
                </a:lnTo>
                <a:lnTo>
                  <a:pt x="883" y="336"/>
                </a:lnTo>
                <a:lnTo>
                  <a:pt x="888" y="358"/>
                </a:lnTo>
                <a:lnTo>
                  <a:pt x="892" y="380"/>
                </a:lnTo>
                <a:lnTo>
                  <a:pt x="894" y="391"/>
                </a:lnTo>
                <a:lnTo>
                  <a:pt x="895" y="402"/>
                </a:lnTo>
                <a:lnTo>
                  <a:pt x="897" y="425"/>
                </a:lnTo>
                <a:lnTo>
                  <a:pt x="897" y="437"/>
                </a:lnTo>
                <a:lnTo>
                  <a:pt x="897" y="44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fi-FI"/>
          </a:p>
        </p:txBody>
      </p:sp>
      <p:sp>
        <p:nvSpPr>
          <p:cNvPr id="26" name="Freeform 7">
            <a:hlinkClick r:id="rId7"/>
          </p:cNvPr>
          <p:cNvSpPr>
            <a:spLocks noChangeAspect="1" noEditPoints="1"/>
          </p:cNvSpPr>
          <p:nvPr userDrawn="1"/>
        </p:nvSpPr>
        <p:spPr bwMode="auto">
          <a:xfrm>
            <a:off x="10381125" y="6021360"/>
            <a:ext cx="288000" cy="288000"/>
          </a:xfrm>
          <a:custGeom>
            <a:avLst/>
            <a:gdLst>
              <a:gd name="T0" fmla="*/ 713 w 896"/>
              <a:gd name="T1" fmla="*/ 406 h 896"/>
              <a:gd name="T2" fmla="*/ 688 w 896"/>
              <a:gd name="T3" fmla="*/ 366 h 896"/>
              <a:gd name="T4" fmla="*/ 638 w 896"/>
              <a:gd name="T5" fmla="*/ 341 h 896"/>
              <a:gd name="T6" fmla="*/ 583 w 896"/>
              <a:gd name="T7" fmla="*/ 337 h 896"/>
              <a:gd name="T8" fmla="*/ 541 w 896"/>
              <a:gd name="T9" fmla="*/ 345 h 896"/>
              <a:gd name="T10" fmla="*/ 509 w 896"/>
              <a:gd name="T11" fmla="*/ 361 h 896"/>
              <a:gd name="T12" fmla="*/ 489 w 896"/>
              <a:gd name="T13" fmla="*/ 385 h 896"/>
              <a:gd name="T14" fmla="*/ 389 w 896"/>
              <a:gd name="T15" fmla="*/ 691 h 896"/>
              <a:gd name="T16" fmla="*/ 494 w 896"/>
              <a:gd name="T17" fmla="*/ 482 h 896"/>
              <a:gd name="T18" fmla="*/ 507 w 896"/>
              <a:gd name="T19" fmla="*/ 447 h 896"/>
              <a:gd name="T20" fmla="*/ 539 w 896"/>
              <a:gd name="T21" fmla="*/ 426 h 896"/>
              <a:gd name="T22" fmla="*/ 577 w 896"/>
              <a:gd name="T23" fmla="*/ 427 h 896"/>
              <a:gd name="T24" fmla="*/ 602 w 896"/>
              <a:gd name="T25" fmla="*/ 443 h 896"/>
              <a:gd name="T26" fmla="*/ 616 w 896"/>
              <a:gd name="T27" fmla="*/ 478 h 896"/>
              <a:gd name="T28" fmla="*/ 619 w 896"/>
              <a:gd name="T29" fmla="*/ 691 h 896"/>
              <a:gd name="T30" fmla="*/ 722 w 896"/>
              <a:gd name="T31" fmla="*/ 446 h 896"/>
              <a:gd name="T32" fmla="*/ 232 w 896"/>
              <a:gd name="T33" fmla="*/ 165 h 896"/>
              <a:gd name="T34" fmla="*/ 208 w 896"/>
              <a:gd name="T35" fmla="*/ 183 h 896"/>
              <a:gd name="T36" fmla="*/ 195 w 896"/>
              <a:gd name="T37" fmla="*/ 210 h 896"/>
              <a:gd name="T38" fmla="*/ 197 w 896"/>
              <a:gd name="T39" fmla="*/ 240 h 896"/>
              <a:gd name="T40" fmla="*/ 212 w 896"/>
              <a:gd name="T41" fmla="*/ 266 h 896"/>
              <a:gd name="T42" fmla="*/ 238 w 896"/>
              <a:gd name="T43" fmla="*/ 281 h 896"/>
              <a:gd name="T44" fmla="*/ 269 w 896"/>
              <a:gd name="T45" fmla="*/ 283 h 896"/>
              <a:gd name="T46" fmla="*/ 296 w 896"/>
              <a:gd name="T47" fmla="*/ 270 h 896"/>
              <a:gd name="T48" fmla="*/ 313 w 896"/>
              <a:gd name="T49" fmla="*/ 246 h 896"/>
              <a:gd name="T50" fmla="*/ 318 w 896"/>
              <a:gd name="T51" fmla="*/ 216 h 896"/>
              <a:gd name="T52" fmla="*/ 308 w 896"/>
              <a:gd name="T53" fmla="*/ 187 h 896"/>
              <a:gd name="T54" fmla="*/ 286 w 896"/>
              <a:gd name="T55" fmla="*/ 168 h 896"/>
              <a:gd name="T56" fmla="*/ 256 w 896"/>
              <a:gd name="T57" fmla="*/ 160 h 896"/>
              <a:gd name="T58" fmla="*/ 318 w 896"/>
              <a:gd name="T59" fmla="*/ 337 h 896"/>
              <a:gd name="T60" fmla="*/ 894 w 896"/>
              <a:gd name="T61" fmla="*/ 494 h 896"/>
              <a:gd name="T62" fmla="*/ 876 w 896"/>
              <a:gd name="T63" fmla="*/ 582 h 896"/>
              <a:gd name="T64" fmla="*/ 842 w 896"/>
              <a:gd name="T65" fmla="*/ 662 h 896"/>
              <a:gd name="T66" fmla="*/ 780 w 896"/>
              <a:gd name="T67" fmla="*/ 750 h 896"/>
              <a:gd name="T68" fmla="*/ 699 w 896"/>
              <a:gd name="T69" fmla="*/ 820 h 896"/>
              <a:gd name="T70" fmla="*/ 602 w 896"/>
              <a:gd name="T71" fmla="*/ 869 h 896"/>
              <a:gd name="T72" fmla="*/ 516 w 896"/>
              <a:gd name="T73" fmla="*/ 891 h 896"/>
              <a:gd name="T74" fmla="*/ 448 w 896"/>
              <a:gd name="T75" fmla="*/ 896 h 896"/>
              <a:gd name="T76" fmla="*/ 336 w 896"/>
              <a:gd name="T77" fmla="*/ 882 h 896"/>
              <a:gd name="T78" fmla="*/ 264 w 896"/>
              <a:gd name="T79" fmla="*/ 857 h 896"/>
              <a:gd name="T80" fmla="*/ 180 w 896"/>
              <a:gd name="T81" fmla="*/ 807 h 896"/>
              <a:gd name="T82" fmla="*/ 102 w 896"/>
              <a:gd name="T83" fmla="*/ 733 h 896"/>
              <a:gd name="T84" fmla="*/ 44 w 896"/>
              <a:gd name="T85" fmla="*/ 643 h 896"/>
              <a:gd name="T86" fmla="*/ 14 w 896"/>
              <a:gd name="T87" fmla="*/ 560 h 896"/>
              <a:gd name="T88" fmla="*/ 1 w 896"/>
              <a:gd name="T89" fmla="*/ 471 h 896"/>
              <a:gd name="T90" fmla="*/ 5 w 896"/>
              <a:gd name="T91" fmla="*/ 380 h 896"/>
              <a:gd name="T92" fmla="*/ 27 w 896"/>
              <a:gd name="T93" fmla="*/ 294 h 896"/>
              <a:gd name="T94" fmla="*/ 65 w 896"/>
              <a:gd name="T95" fmla="*/ 216 h 896"/>
              <a:gd name="T96" fmla="*/ 131 w 896"/>
              <a:gd name="T97" fmla="*/ 131 h 896"/>
              <a:gd name="T98" fmla="*/ 216 w 896"/>
              <a:gd name="T99" fmla="*/ 65 h 896"/>
              <a:gd name="T100" fmla="*/ 315 w 896"/>
              <a:gd name="T101" fmla="*/ 20 h 896"/>
              <a:gd name="T102" fmla="*/ 391 w 896"/>
              <a:gd name="T103" fmla="*/ 4 h 896"/>
              <a:gd name="T104" fmla="*/ 471 w 896"/>
              <a:gd name="T105" fmla="*/ 1 h 896"/>
              <a:gd name="T106" fmla="*/ 571 w 896"/>
              <a:gd name="T107" fmla="*/ 17 h 896"/>
              <a:gd name="T108" fmla="*/ 642 w 896"/>
              <a:gd name="T109" fmla="*/ 44 h 896"/>
              <a:gd name="T110" fmla="*/ 733 w 896"/>
              <a:gd name="T111" fmla="*/ 102 h 896"/>
              <a:gd name="T112" fmla="*/ 807 w 896"/>
              <a:gd name="T113" fmla="*/ 180 h 896"/>
              <a:gd name="T114" fmla="*/ 861 w 896"/>
              <a:gd name="T115" fmla="*/ 274 h 896"/>
              <a:gd name="T116" fmla="*/ 887 w 896"/>
              <a:gd name="T117" fmla="*/ 358 h 896"/>
              <a:gd name="T118" fmla="*/ 896 w 896"/>
              <a:gd name="T119" fmla="*/ 437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96" h="896">
                <a:moveTo>
                  <a:pt x="722" y="446"/>
                </a:moveTo>
                <a:lnTo>
                  <a:pt x="721" y="433"/>
                </a:lnTo>
                <a:lnTo>
                  <a:pt x="718" y="422"/>
                </a:lnTo>
                <a:lnTo>
                  <a:pt x="715" y="411"/>
                </a:lnTo>
                <a:lnTo>
                  <a:pt x="713" y="406"/>
                </a:lnTo>
                <a:lnTo>
                  <a:pt x="711" y="401"/>
                </a:lnTo>
                <a:lnTo>
                  <a:pt x="707" y="391"/>
                </a:lnTo>
                <a:lnTo>
                  <a:pt x="702" y="382"/>
                </a:lnTo>
                <a:lnTo>
                  <a:pt x="695" y="374"/>
                </a:lnTo>
                <a:lnTo>
                  <a:pt x="688" y="366"/>
                </a:lnTo>
                <a:lnTo>
                  <a:pt x="680" y="360"/>
                </a:lnTo>
                <a:lnTo>
                  <a:pt x="671" y="354"/>
                </a:lnTo>
                <a:lnTo>
                  <a:pt x="661" y="349"/>
                </a:lnTo>
                <a:lnTo>
                  <a:pt x="650" y="345"/>
                </a:lnTo>
                <a:lnTo>
                  <a:pt x="638" y="341"/>
                </a:lnTo>
                <a:lnTo>
                  <a:pt x="624" y="339"/>
                </a:lnTo>
                <a:lnTo>
                  <a:pt x="617" y="338"/>
                </a:lnTo>
                <a:lnTo>
                  <a:pt x="609" y="337"/>
                </a:lnTo>
                <a:lnTo>
                  <a:pt x="593" y="337"/>
                </a:lnTo>
                <a:lnTo>
                  <a:pt x="583" y="337"/>
                </a:lnTo>
                <a:lnTo>
                  <a:pt x="574" y="338"/>
                </a:lnTo>
                <a:lnTo>
                  <a:pt x="565" y="339"/>
                </a:lnTo>
                <a:lnTo>
                  <a:pt x="556" y="341"/>
                </a:lnTo>
                <a:lnTo>
                  <a:pt x="548" y="342"/>
                </a:lnTo>
                <a:lnTo>
                  <a:pt x="541" y="345"/>
                </a:lnTo>
                <a:lnTo>
                  <a:pt x="533" y="347"/>
                </a:lnTo>
                <a:lnTo>
                  <a:pt x="527" y="350"/>
                </a:lnTo>
                <a:lnTo>
                  <a:pt x="520" y="354"/>
                </a:lnTo>
                <a:lnTo>
                  <a:pt x="514" y="357"/>
                </a:lnTo>
                <a:lnTo>
                  <a:pt x="509" y="361"/>
                </a:lnTo>
                <a:lnTo>
                  <a:pt x="504" y="366"/>
                </a:lnTo>
                <a:lnTo>
                  <a:pt x="500" y="370"/>
                </a:lnTo>
                <a:lnTo>
                  <a:pt x="496" y="375"/>
                </a:lnTo>
                <a:lnTo>
                  <a:pt x="492" y="380"/>
                </a:lnTo>
                <a:lnTo>
                  <a:pt x="489" y="385"/>
                </a:lnTo>
                <a:lnTo>
                  <a:pt x="488" y="385"/>
                </a:lnTo>
                <a:lnTo>
                  <a:pt x="488" y="337"/>
                </a:lnTo>
                <a:lnTo>
                  <a:pt x="389" y="337"/>
                </a:lnTo>
                <a:lnTo>
                  <a:pt x="389" y="405"/>
                </a:lnTo>
                <a:lnTo>
                  <a:pt x="389" y="691"/>
                </a:lnTo>
                <a:lnTo>
                  <a:pt x="492" y="691"/>
                </a:lnTo>
                <a:lnTo>
                  <a:pt x="492" y="515"/>
                </a:lnTo>
                <a:lnTo>
                  <a:pt x="493" y="498"/>
                </a:lnTo>
                <a:lnTo>
                  <a:pt x="493" y="490"/>
                </a:lnTo>
                <a:lnTo>
                  <a:pt x="494" y="482"/>
                </a:lnTo>
                <a:lnTo>
                  <a:pt x="496" y="474"/>
                </a:lnTo>
                <a:lnTo>
                  <a:pt x="498" y="466"/>
                </a:lnTo>
                <a:lnTo>
                  <a:pt x="500" y="459"/>
                </a:lnTo>
                <a:lnTo>
                  <a:pt x="504" y="453"/>
                </a:lnTo>
                <a:lnTo>
                  <a:pt x="507" y="447"/>
                </a:lnTo>
                <a:lnTo>
                  <a:pt x="512" y="441"/>
                </a:lnTo>
                <a:lnTo>
                  <a:pt x="517" y="436"/>
                </a:lnTo>
                <a:lnTo>
                  <a:pt x="524" y="432"/>
                </a:lnTo>
                <a:lnTo>
                  <a:pt x="531" y="429"/>
                </a:lnTo>
                <a:lnTo>
                  <a:pt x="539" y="426"/>
                </a:lnTo>
                <a:lnTo>
                  <a:pt x="543" y="426"/>
                </a:lnTo>
                <a:lnTo>
                  <a:pt x="548" y="425"/>
                </a:lnTo>
                <a:lnTo>
                  <a:pt x="558" y="424"/>
                </a:lnTo>
                <a:lnTo>
                  <a:pt x="568" y="425"/>
                </a:lnTo>
                <a:lnTo>
                  <a:pt x="577" y="427"/>
                </a:lnTo>
                <a:lnTo>
                  <a:pt x="585" y="430"/>
                </a:lnTo>
                <a:lnTo>
                  <a:pt x="588" y="431"/>
                </a:lnTo>
                <a:lnTo>
                  <a:pt x="591" y="433"/>
                </a:lnTo>
                <a:lnTo>
                  <a:pt x="597" y="438"/>
                </a:lnTo>
                <a:lnTo>
                  <a:pt x="602" y="443"/>
                </a:lnTo>
                <a:lnTo>
                  <a:pt x="606" y="449"/>
                </a:lnTo>
                <a:lnTo>
                  <a:pt x="610" y="456"/>
                </a:lnTo>
                <a:lnTo>
                  <a:pt x="612" y="463"/>
                </a:lnTo>
                <a:lnTo>
                  <a:pt x="614" y="471"/>
                </a:lnTo>
                <a:lnTo>
                  <a:pt x="616" y="478"/>
                </a:lnTo>
                <a:lnTo>
                  <a:pt x="617" y="486"/>
                </a:lnTo>
                <a:lnTo>
                  <a:pt x="618" y="495"/>
                </a:lnTo>
                <a:lnTo>
                  <a:pt x="619" y="503"/>
                </a:lnTo>
                <a:lnTo>
                  <a:pt x="619" y="518"/>
                </a:lnTo>
                <a:lnTo>
                  <a:pt x="619" y="691"/>
                </a:lnTo>
                <a:lnTo>
                  <a:pt x="725" y="691"/>
                </a:lnTo>
                <a:lnTo>
                  <a:pt x="725" y="496"/>
                </a:lnTo>
                <a:lnTo>
                  <a:pt x="724" y="470"/>
                </a:lnTo>
                <a:lnTo>
                  <a:pt x="724" y="458"/>
                </a:lnTo>
                <a:lnTo>
                  <a:pt x="722" y="446"/>
                </a:lnTo>
                <a:close/>
                <a:moveTo>
                  <a:pt x="256" y="160"/>
                </a:moveTo>
                <a:lnTo>
                  <a:pt x="250" y="160"/>
                </a:lnTo>
                <a:lnTo>
                  <a:pt x="244" y="161"/>
                </a:lnTo>
                <a:lnTo>
                  <a:pt x="238" y="163"/>
                </a:lnTo>
                <a:lnTo>
                  <a:pt x="232" y="165"/>
                </a:lnTo>
                <a:lnTo>
                  <a:pt x="227" y="168"/>
                </a:lnTo>
                <a:lnTo>
                  <a:pt x="222" y="171"/>
                </a:lnTo>
                <a:lnTo>
                  <a:pt x="217" y="174"/>
                </a:lnTo>
                <a:lnTo>
                  <a:pt x="212" y="178"/>
                </a:lnTo>
                <a:lnTo>
                  <a:pt x="208" y="183"/>
                </a:lnTo>
                <a:lnTo>
                  <a:pt x="205" y="187"/>
                </a:lnTo>
                <a:lnTo>
                  <a:pt x="202" y="192"/>
                </a:lnTo>
                <a:lnTo>
                  <a:pt x="199" y="198"/>
                </a:lnTo>
                <a:lnTo>
                  <a:pt x="197" y="204"/>
                </a:lnTo>
                <a:lnTo>
                  <a:pt x="195" y="210"/>
                </a:lnTo>
                <a:lnTo>
                  <a:pt x="195" y="216"/>
                </a:lnTo>
                <a:lnTo>
                  <a:pt x="194" y="222"/>
                </a:lnTo>
                <a:lnTo>
                  <a:pt x="195" y="228"/>
                </a:lnTo>
                <a:lnTo>
                  <a:pt x="195" y="234"/>
                </a:lnTo>
                <a:lnTo>
                  <a:pt x="197" y="240"/>
                </a:lnTo>
                <a:lnTo>
                  <a:pt x="199" y="246"/>
                </a:lnTo>
                <a:lnTo>
                  <a:pt x="202" y="252"/>
                </a:lnTo>
                <a:lnTo>
                  <a:pt x="205" y="257"/>
                </a:lnTo>
                <a:lnTo>
                  <a:pt x="208" y="261"/>
                </a:lnTo>
                <a:lnTo>
                  <a:pt x="212" y="266"/>
                </a:lnTo>
                <a:lnTo>
                  <a:pt x="217" y="270"/>
                </a:lnTo>
                <a:lnTo>
                  <a:pt x="222" y="273"/>
                </a:lnTo>
                <a:lnTo>
                  <a:pt x="227" y="276"/>
                </a:lnTo>
                <a:lnTo>
                  <a:pt x="232" y="279"/>
                </a:lnTo>
                <a:lnTo>
                  <a:pt x="238" y="281"/>
                </a:lnTo>
                <a:lnTo>
                  <a:pt x="244" y="283"/>
                </a:lnTo>
                <a:lnTo>
                  <a:pt x="250" y="284"/>
                </a:lnTo>
                <a:lnTo>
                  <a:pt x="256" y="284"/>
                </a:lnTo>
                <a:lnTo>
                  <a:pt x="263" y="284"/>
                </a:lnTo>
                <a:lnTo>
                  <a:pt x="269" y="283"/>
                </a:lnTo>
                <a:lnTo>
                  <a:pt x="275" y="281"/>
                </a:lnTo>
                <a:lnTo>
                  <a:pt x="280" y="279"/>
                </a:lnTo>
                <a:lnTo>
                  <a:pt x="286" y="276"/>
                </a:lnTo>
                <a:lnTo>
                  <a:pt x="291" y="273"/>
                </a:lnTo>
                <a:lnTo>
                  <a:pt x="296" y="270"/>
                </a:lnTo>
                <a:lnTo>
                  <a:pt x="300" y="266"/>
                </a:lnTo>
                <a:lnTo>
                  <a:pt x="304" y="261"/>
                </a:lnTo>
                <a:lnTo>
                  <a:pt x="308" y="257"/>
                </a:lnTo>
                <a:lnTo>
                  <a:pt x="311" y="252"/>
                </a:lnTo>
                <a:lnTo>
                  <a:pt x="313" y="246"/>
                </a:lnTo>
                <a:lnTo>
                  <a:pt x="315" y="240"/>
                </a:lnTo>
                <a:lnTo>
                  <a:pt x="317" y="234"/>
                </a:lnTo>
                <a:lnTo>
                  <a:pt x="318" y="228"/>
                </a:lnTo>
                <a:lnTo>
                  <a:pt x="318" y="222"/>
                </a:lnTo>
                <a:lnTo>
                  <a:pt x="318" y="216"/>
                </a:lnTo>
                <a:lnTo>
                  <a:pt x="317" y="210"/>
                </a:lnTo>
                <a:lnTo>
                  <a:pt x="315" y="204"/>
                </a:lnTo>
                <a:lnTo>
                  <a:pt x="313" y="198"/>
                </a:lnTo>
                <a:lnTo>
                  <a:pt x="311" y="192"/>
                </a:lnTo>
                <a:lnTo>
                  <a:pt x="308" y="187"/>
                </a:lnTo>
                <a:lnTo>
                  <a:pt x="304" y="183"/>
                </a:lnTo>
                <a:lnTo>
                  <a:pt x="300" y="178"/>
                </a:lnTo>
                <a:lnTo>
                  <a:pt x="296" y="174"/>
                </a:lnTo>
                <a:lnTo>
                  <a:pt x="291" y="171"/>
                </a:lnTo>
                <a:lnTo>
                  <a:pt x="286" y="168"/>
                </a:lnTo>
                <a:lnTo>
                  <a:pt x="280" y="165"/>
                </a:lnTo>
                <a:lnTo>
                  <a:pt x="275" y="163"/>
                </a:lnTo>
                <a:lnTo>
                  <a:pt x="269" y="161"/>
                </a:lnTo>
                <a:lnTo>
                  <a:pt x="263" y="160"/>
                </a:lnTo>
                <a:lnTo>
                  <a:pt x="256" y="160"/>
                </a:lnTo>
                <a:close/>
                <a:moveTo>
                  <a:pt x="194" y="431"/>
                </a:moveTo>
                <a:lnTo>
                  <a:pt x="194" y="691"/>
                </a:lnTo>
                <a:lnTo>
                  <a:pt x="318" y="691"/>
                </a:lnTo>
                <a:lnTo>
                  <a:pt x="318" y="410"/>
                </a:lnTo>
                <a:lnTo>
                  <a:pt x="318" y="337"/>
                </a:lnTo>
                <a:lnTo>
                  <a:pt x="194" y="337"/>
                </a:lnTo>
                <a:lnTo>
                  <a:pt x="194" y="431"/>
                </a:lnTo>
                <a:close/>
                <a:moveTo>
                  <a:pt x="896" y="448"/>
                </a:moveTo>
                <a:lnTo>
                  <a:pt x="896" y="471"/>
                </a:lnTo>
                <a:lnTo>
                  <a:pt x="894" y="494"/>
                </a:lnTo>
                <a:lnTo>
                  <a:pt x="891" y="516"/>
                </a:lnTo>
                <a:lnTo>
                  <a:pt x="887" y="539"/>
                </a:lnTo>
                <a:lnTo>
                  <a:pt x="882" y="560"/>
                </a:lnTo>
                <a:lnTo>
                  <a:pt x="879" y="571"/>
                </a:lnTo>
                <a:lnTo>
                  <a:pt x="876" y="582"/>
                </a:lnTo>
                <a:lnTo>
                  <a:pt x="869" y="602"/>
                </a:lnTo>
                <a:lnTo>
                  <a:pt x="861" y="623"/>
                </a:lnTo>
                <a:lnTo>
                  <a:pt x="857" y="633"/>
                </a:lnTo>
                <a:lnTo>
                  <a:pt x="852" y="643"/>
                </a:lnTo>
                <a:lnTo>
                  <a:pt x="842" y="662"/>
                </a:lnTo>
                <a:lnTo>
                  <a:pt x="831" y="681"/>
                </a:lnTo>
                <a:lnTo>
                  <a:pt x="820" y="699"/>
                </a:lnTo>
                <a:lnTo>
                  <a:pt x="807" y="716"/>
                </a:lnTo>
                <a:lnTo>
                  <a:pt x="794" y="733"/>
                </a:lnTo>
                <a:lnTo>
                  <a:pt x="780" y="750"/>
                </a:lnTo>
                <a:lnTo>
                  <a:pt x="765" y="765"/>
                </a:lnTo>
                <a:lnTo>
                  <a:pt x="750" y="780"/>
                </a:lnTo>
                <a:lnTo>
                  <a:pt x="733" y="794"/>
                </a:lnTo>
                <a:lnTo>
                  <a:pt x="716" y="807"/>
                </a:lnTo>
                <a:lnTo>
                  <a:pt x="699" y="820"/>
                </a:lnTo>
                <a:lnTo>
                  <a:pt x="681" y="832"/>
                </a:lnTo>
                <a:lnTo>
                  <a:pt x="662" y="842"/>
                </a:lnTo>
                <a:lnTo>
                  <a:pt x="642" y="852"/>
                </a:lnTo>
                <a:lnTo>
                  <a:pt x="623" y="861"/>
                </a:lnTo>
                <a:lnTo>
                  <a:pt x="602" y="869"/>
                </a:lnTo>
                <a:lnTo>
                  <a:pt x="581" y="876"/>
                </a:lnTo>
                <a:lnTo>
                  <a:pt x="571" y="879"/>
                </a:lnTo>
                <a:lnTo>
                  <a:pt x="560" y="882"/>
                </a:lnTo>
                <a:lnTo>
                  <a:pt x="539" y="887"/>
                </a:lnTo>
                <a:lnTo>
                  <a:pt x="516" y="891"/>
                </a:lnTo>
                <a:lnTo>
                  <a:pt x="505" y="893"/>
                </a:lnTo>
                <a:lnTo>
                  <a:pt x="494" y="894"/>
                </a:lnTo>
                <a:lnTo>
                  <a:pt x="471" y="896"/>
                </a:lnTo>
                <a:lnTo>
                  <a:pt x="460" y="896"/>
                </a:lnTo>
                <a:lnTo>
                  <a:pt x="448" y="896"/>
                </a:lnTo>
                <a:lnTo>
                  <a:pt x="425" y="896"/>
                </a:lnTo>
                <a:lnTo>
                  <a:pt x="402" y="894"/>
                </a:lnTo>
                <a:lnTo>
                  <a:pt x="380" y="891"/>
                </a:lnTo>
                <a:lnTo>
                  <a:pt x="358" y="887"/>
                </a:lnTo>
                <a:lnTo>
                  <a:pt x="336" y="882"/>
                </a:lnTo>
                <a:lnTo>
                  <a:pt x="326" y="879"/>
                </a:lnTo>
                <a:lnTo>
                  <a:pt x="315" y="876"/>
                </a:lnTo>
                <a:lnTo>
                  <a:pt x="294" y="869"/>
                </a:lnTo>
                <a:lnTo>
                  <a:pt x="274" y="861"/>
                </a:lnTo>
                <a:lnTo>
                  <a:pt x="264" y="857"/>
                </a:lnTo>
                <a:lnTo>
                  <a:pt x="254" y="852"/>
                </a:lnTo>
                <a:lnTo>
                  <a:pt x="235" y="842"/>
                </a:lnTo>
                <a:lnTo>
                  <a:pt x="216" y="832"/>
                </a:lnTo>
                <a:lnTo>
                  <a:pt x="198" y="820"/>
                </a:lnTo>
                <a:lnTo>
                  <a:pt x="180" y="807"/>
                </a:lnTo>
                <a:lnTo>
                  <a:pt x="163" y="794"/>
                </a:lnTo>
                <a:lnTo>
                  <a:pt x="147" y="780"/>
                </a:lnTo>
                <a:lnTo>
                  <a:pt x="131" y="765"/>
                </a:lnTo>
                <a:lnTo>
                  <a:pt x="116" y="750"/>
                </a:lnTo>
                <a:lnTo>
                  <a:pt x="102" y="733"/>
                </a:lnTo>
                <a:lnTo>
                  <a:pt x="89" y="716"/>
                </a:lnTo>
                <a:lnTo>
                  <a:pt x="77" y="699"/>
                </a:lnTo>
                <a:lnTo>
                  <a:pt x="65" y="681"/>
                </a:lnTo>
                <a:lnTo>
                  <a:pt x="54" y="662"/>
                </a:lnTo>
                <a:lnTo>
                  <a:pt x="44" y="643"/>
                </a:lnTo>
                <a:lnTo>
                  <a:pt x="35" y="623"/>
                </a:lnTo>
                <a:lnTo>
                  <a:pt x="27" y="602"/>
                </a:lnTo>
                <a:lnTo>
                  <a:pt x="20" y="582"/>
                </a:lnTo>
                <a:lnTo>
                  <a:pt x="17" y="571"/>
                </a:lnTo>
                <a:lnTo>
                  <a:pt x="14" y="560"/>
                </a:lnTo>
                <a:lnTo>
                  <a:pt x="9" y="539"/>
                </a:lnTo>
                <a:lnTo>
                  <a:pt x="5" y="516"/>
                </a:lnTo>
                <a:lnTo>
                  <a:pt x="4" y="505"/>
                </a:lnTo>
                <a:lnTo>
                  <a:pt x="2" y="494"/>
                </a:lnTo>
                <a:lnTo>
                  <a:pt x="1" y="471"/>
                </a:lnTo>
                <a:lnTo>
                  <a:pt x="0" y="460"/>
                </a:lnTo>
                <a:lnTo>
                  <a:pt x="0" y="448"/>
                </a:lnTo>
                <a:lnTo>
                  <a:pt x="1" y="425"/>
                </a:lnTo>
                <a:lnTo>
                  <a:pt x="2" y="402"/>
                </a:lnTo>
                <a:lnTo>
                  <a:pt x="5" y="380"/>
                </a:lnTo>
                <a:lnTo>
                  <a:pt x="9" y="358"/>
                </a:lnTo>
                <a:lnTo>
                  <a:pt x="14" y="336"/>
                </a:lnTo>
                <a:lnTo>
                  <a:pt x="17" y="326"/>
                </a:lnTo>
                <a:lnTo>
                  <a:pt x="20" y="315"/>
                </a:lnTo>
                <a:lnTo>
                  <a:pt x="27" y="294"/>
                </a:lnTo>
                <a:lnTo>
                  <a:pt x="35" y="274"/>
                </a:lnTo>
                <a:lnTo>
                  <a:pt x="40" y="264"/>
                </a:lnTo>
                <a:lnTo>
                  <a:pt x="44" y="254"/>
                </a:lnTo>
                <a:lnTo>
                  <a:pt x="54" y="235"/>
                </a:lnTo>
                <a:lnTo>
                  <a:pt x="65" y="216"/>
                </a:lnTo>
                <a:lnTo>
                  <a:pt x="77" y="198"/>
                </a:lnTo>
                <a:lnTo>
                  <a:pt x="89" y="180"/>
                </a:lnTo>
                <a:lnTo>
                  <a:pt x="102" y="163"/>
                </a:lnTo>
                <a:lnTo>
                  <a:pt x="116" y="147"/>
                </a:lnTo>
                <a:lnTo>
                  <a:pt x="131" y="131"/>
                </a:lnTo>
                <a:lnTo>
                  <a:pt x="147" y="117"/>
                </a:lnTo>
                <a:lnTo>
                  <a:pt x="163" y="102"/>
                </a:lnTo>
                <a:lnTo>
                  <a:pt x="180" y="89"/>
                </a:lnTo>
                <a:lnTo>
                  <a:pt x="198" y="77"/>
                </a:lnTo>
                <a:lnTo>
                  <a:pt x="216" y="65"/>
                </a:lnTo>
                <a:lnTo>
                  <a:pt x="235" y="54"/>
                </a:lnTo>
                <a:lnTo>
                  <a:pt x="254" y="44"/>
                </a:lnTo>
                <a:lnTo>
                  <a:pt x="274" y="35"/>
                </a:lnTo>
                <a:lnTo>
                  <a:pt x="294" y="27"/>
                </a:lnTo>
                <a:lnTo>
                  <a:pt x="315" y="20"/>
                </a:lnTo>
                <a:lnTo>
                  <a:pt x="326" y="17"/>
                </a:lnTo>
                <a:lnTo>
                  <a:pt x="336" y="14"/>
                </a:lnTo>
                <a:lnTo>
                  <a:pt x="358" y="9"/>
                </a:lnTo>
                <a:lnTo>
                  <a:pt x="380" y="5"/>
                </a:lnTo>
                <a:lnTo>
                  <a:pt x="391" y="4"/>
                </a:lnTo>
                <a:lnTo>
                  <a:pt x="402" y="2"/>
                </a:lnTo>
                <a:lnTo>
                  <a:pt x="425" y="1"/>
                </a:lnTo>
                <a:lnTo>
                  <a:pt x="437" y="0"/>
                </a:lnTo>
                <a:lnTo>
                  <a:pt x="448" y="0"/>
                </a:lnTo>
                <a:lnTo>
                  <a:pt x="471" y="1"/>
                </a:lnTo>
                <a:lnTo>
                  <a:pt x="494" y="2"/>
                </a:lnTo>
                <a:lnTo>
                  <a:pt x="516" y="5"/>
                </a:lnTo>
                <a:lnTo>
                  <a:pt x="539" y="9"/>
                </a:lnTo>
                <a:lnTo>
                  <a:pt x="560" y="14"/>
                </a:lnTo>
                <a:lnTo>
                  <a:pt x="571" y="17"/>
                </a:lnTo>
                <a:lnTo>
                  <a:pt x="581" y="20"/>
                </a:lnTo>
                <a:lnTo>
                  <a:pt x="602" y="27"/>
                </a:lnTo>
                <a:lnTo>
                  <a:pt x="623" y="35"/>
                </a:lnTo>
                <a:lnTo>
                  <a:pt x="633" y="40"/>
                </a:lnTo>
                <a:lnTo>
                  <a:pt x="642" y="44"/>
                </a:lnTo>
                <a:lnTo>
                  <a:pt x="662" y="54"/>
                </a:lnTo>
                <a:lnTo>
                  <a:pt x="681" y="65"/>
                </a:lnTo>
                <a:lnTo>
                  <a:pt x="699" y="77"/>
                </a:lnTo>
                <a:lnTo>
                  <a:pt x="716" y="89"/>
                </a:lnTo>
                <a:lnTo>
                  <a:pt x="733" y="102"/>
                </a:lnTo>
                <a:lnTo>
                  <a:pt x="750" y="117"/>
                </a:lnTo>
                <a:lnTo>
                  <a:pt x="765" y="131"/>
                </a:lnTo>
                <a:lnTo>
                  <a:pt x="780" y="147"/>
                </a:lnTo>
                <a:lnTo>
                  <a:pt x="794" y="163"/>
                </a:lnTo>
                <a:lnTo>
                  <a:pt x="807" y="180"/>
                </a:lnTo>
                <a:lnTo>
                  <a:pt x="820" y="198"/>
                </a:lnTo>
                <a:lnTo>
                  <a:pt x="831" y="216"/>
                </a:lnTo>
                <a:lnTo>
                  <a:pt x="842" y="235"/>
                </a:lnTo>
                <a:lnTo>
                  <a:pt x="852" y="254"/>
                </a:lnTo>
                <a:lnTo>
                  <a:pt x="861" y="274"/>
                </a:lnTo>
                <a:lnTo>
                  <a:pt x="869" y="294"/>
                </a:lnTo>
                <a:lnTo>
                  <a:pt x="876" y="315"/>
                </a:lnTo>
                <a:lnTo>
                  <a:pt x="879" y="326"/>
                </a:lnTo>
                <a:lnTo>
                  <a:pt x="882" y="336"/>
                </a:lnTo>
                <a:lnTo>
                  <a:pt x="887" y="358"/>
                </a:lnTo>
                <a:lnTo>
                  <a:pt x="891" y="380"/>
                </a:lnTo>
                <a:lnTo>
                  <a:pt x="893" y="391"/>
                </a:lnTo>
                <a:lnTo>
                  <a:pt x="894" y="402"/>
                </a:lnTo>
                <a:lnTo>
                  <a:pt x="896" y="425"/>
                </a:lnTo>
                <a:lnTo>
                  <a:pt x="896" y="437"/>
                </a:lnTo>
                <a:lnTo>
                  <a:pt x="896" y="44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fi-FI"/>
          </a:p>
        </p:txBody>
      </p:sp>
      <p:sp>
        <p:nvSpPr>
          <p:cNvPr id="27" name="Freeform 8">
            <a:hlinkClick r:id="rId8"/>
          </p:cNvPr>
          <p:cNvSpPr>
            <a:spLocks noChangeAspect="1" noEditPoints="1"/>
          </p:cNvSpPr>
          <p:nvPr userDrawn="1"/>
        </p:nvSpPr>
        <p:spPr bwMode="auto">
          <a:xfrm>
            <a:off x="10813826" y="6021360"/>
            <a:ext cx="287359" cy="288000"/>
          </a:xfrm>
          <a:custGeom>
            <a:avLst/>
            <a:gdLst>
              <a:gd name="T0" fmla="*/ 458 w 896"/>
              <a:gd name="T1" fmla="*/ 401 h 898"/>
              <a:gd name="T2" fmla="*/ 701 w 896"/>
              <a:gd name="T3" fmla="*/ 309 h 898"/>
              <a:gd name="T4" fmla="*/ 687 w 896"/>
              <a:gd name="T5" fmla="*/ 284 h 898"/>
              <a:gd name="T6" fmla="*/ 664 w 896"/>
              <a:gd name="T7" fmla="*/ 267 h 898"/>
              <a:gd name="T8" fmla="*/ 605 w 896"/>
              <a:gd name="T9" fmla="*/ 259 h 898"/>
              <a:gd name="T10" fmla="*/ 430 w 896"/>
              <a:gd name="T11" fmla="*/ 255 h 898"/>
              <a:gd name="T12" fmla="*/ 292 w 896"/>
              <a:gd name="T13" fmla="*/ 259 h 898"/>
              <a:gd name="T14" fmla="*/ 232 w 896"/>
              <a:gd name="T15" fmla="*/ 267 h 898"/>
              <a:gd name="T16" fmla="*/ 209 w 896"/>
              <a:gd name="T17" fmla="*/ 284 h 898"/>
              <a:gd name="T18" fmla="*/ 195 w 896"/>
              <a:gd name="T19" fmla="*/ 309 h 898"/>
              <a:gd name="T20" fmla="*/ 185 w 896"/>
              <a:gd name="T21" fmla="*/ 367 h 898"/>
              <a:gd name="T22" fmla="*/ 183 w 896"/>
              <a:gd name="T23" fmla="*/ 471 h 898"/>
              <a:gd name="T24" fmla="*/ 188 w 896"/>
              <a:gd name="T25" fmla="*/ 560 h 898"/>
              <a:gd name="T26" fmla="*/ 201 w 896"/>
              <a:gd name="T27" fmla="*/ 604 h 898"/>
              <a:gd name="T28" fmla="*/ 225 w 896"/>
              <a:gd name="T29" fmla="*/ 628 h 898"/>
              <a:gd name="T30" fmla="*/ 268 w 896"/>
              <a:gd name="T31" fmla="*/ 639 h 898"/>
              <a:gd name="T32" fmla="*/ 467 w 896"/>
              <a:gd name="T33" fmla="*/ 644 h 898"/>
              <a:gd name="T34" fmla="*/ 605 w 896"/>
              <a:gd name="T35" fmla="*/ 641 h 898"/>
              <a:gd name="T36" fmla="*/ 664 w 896"/>
              <a:gd name="T37" fmla="*/ 632 h 898"/>
              <a:gd name="T38" fmla="*/ 687 w 896"/>
              <a:gd name="T39" fmla="*/ 615 h 898"/>
              <a:gd name="T40" fmla="*/ 701 w 896"/>
              <a:gd name="T41" fmla="*/ 590 h 898"/>
              <a:gd name="T42" fmla="*/ 711 w 896"/>
              <a:gd name="T43" fmla="*/ 532 h 898"/>
              <a:gd name="T44" fmla="*/ 714 w 896"/>
              <a:gd name="T45" fmla="*/ 429 h 898"/>
              <a:gd name="T46" fmla="*/ 708 w 896"/>
              <a:gd name="T47" fmla="*/ 339 h 898"/>
              <a:gd name="T48" fmla="*/ 887 w 896"/>
              <a:gd name="T49" fmla="*/ 539 h 898"/>
              <a:gd name="T50" fmla="*/ 861 w 896"/>
              <a:gd name="T51" fmla="*/ 623 h 898"/>
              <a:gd name="T52" fmla="*/ 820 w 896"/>
              <a:gd name="T53" fmla="*/ 699 h 898"/>
              <a:gd name="T54" fmla="*/ 749 w 896"/>
              <a:gd name="T55" fmla="*/ 780 h 898"/>
              <a:gd name="T56" fmla="*/ 662 w 896"/>
              <a:gd name="T57" fmla="*/ 844 h 898"/>
              <a:gd name="T58" fmla="*/ 571 w 896"/>
              <a:gd name="T59" fmla="*/ 881 h 898"/>
              <a:gd name="T60" fmla="*/ 494 w 896"/>
              <a:gd name="T61" fmla="*/ 895 h 898"/>
              <a:gd name="T62" fmla="*/ 402 w 896"/>
              <a:gd name="T63" fmla="*/ 895 h 898"/>
              <a:gd name="T64" fmla="*/ 315 w 896"/>
              <a:gd name="T65" fmla="*/ 878 h 898"/>
              <a:gd name="T66" fmla="*/ 235 w 896"/>
              <a:gd name="T67" fmla="*/ 844 h 898"/>
              <a:gd name="T68" fmla="*/ 147 w 896"/>
              <a:gd name="T69" fmla="*/ 780 h 898"/>
              <a:gd name="T70" fmla="*/ 77 w 896"/>
              <a:gd name="T71" fmla="*/ 699 h 898"/>
              <a:gd name="T72" fmla="*/ 27 w 896"/>
              <a:gd name="T73" fmla="*/ 603 h 898"/>
              <a:gd name="T74" fmla="*/ 5 w 896"/>
              <a:gd name="T75" fmla="*/ 517 h 898"/>
              <a:gd name="T76" fmla="*/ 0 w 896"/>
              <a:gd name="T77" fmla="*/ 449 h 898"/>
              <a:gd name="T78" fmla="*/ 14 w 896"/>
              <a:gd name="T79" fmla="*/ 337 h 898"/>
              <a:gd name="T80" fmla="*/ 40 w 896"/>
              <a:gd name="T81" fmla="*/ 264 h 898"/>
              <a:gd name="T82" fmla="*/ 89 w 896"/>
              <a:gd name="T83" fmla="*/ 180 h 898"/>
              <a:gd name="T84" fmla="*/ 163 w 896"/>
              <a:gd name="T85" fmla="*/ 103 h 898"/>
              <a:gd name="T86" fmla="*/ 254 w 896"/>
              <a:gd name="T87" fmla="*/ 45 h 898"/>
              <a:gd name="T88" fmla="*/ 336 w 896"/>
              <a:gd name="T89" fmla="*/ 14 h 898"/>
              <a:gd name="T90" fmla="*/ 425 w 896"/>
              <a:gd name="T91" fmla="*/ 1 h 898"/>
              <a:gd name="T92" fmla="*/ 516 w 896"/>
              <a:gd name="T93" fmla="*/ 6 h 898"/>
              <a:gd name="T94" fmla="*/ 602 w 896"/>
              <a:gd name="T95" fmla="*/ 28 h 898"/>
              <a:gd name="T96" fmla="*/ 681 w 896"/>
              <a:gd name="T97" fmla="*/ 65 h 898"/>
              <a:gd name="T98" fmla="*/ 765 w 896"/>
              <a:gd name="T99" fmla="*/ 132 h 898"/>
              <a:gd name="T100" fmla="*/ 831 w 896"/>
              <a:gd name="T101" fmla="*/ 216 h 898"/>
              <a:gd name="T102" fmla="*/ 876 w 896"/>
              <a:gd name="T103" fmla="*/ 315 h 898"/>
              <a:gd name="T104" fmla="*/ 893 w 896"/>
              <a:gd name="T105" fmla="*/ 391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6" h="898">
                <a:moveTo>
                  <a:pt x="537" y="444"/>
                </a:moveTo>
                <a:lnTo>
                  <a:pt x="393" y="522"/>
                </a:lnTo>
                <a:lnTo>
                  <a:pt x="393" y="402"/>
                </a:lnTo>
                <a:lnTo>
                  <a:pt x="393" y="366"/>
                </a:lnTo>
                <a:lnTo>
                  <a:pt x="458" y="401"/>
                </a:lnTo>
                <a:lnTo>
                  <a:pt x="537" y="444"/>
                </a:lnTo>
                <a:close/>
                <a:moveTo>
                  <a:pt x="708" y="339"/>
                </a:moveTo>
                <a:lnTo>
                  <a:pt x="707" y="333"/>
                </a:lnTo>
                <a:lnTo>
                  <a:pt x="704" y="318"/>
                </a:lnTo>
                <a:lnTo>
                  <a:pt x="701" y="309"/>
                </a:lnTo>
                <a:lnTo>
                  <a:pt x="699" y="304"/>
                </a:lnTo>
                <a:lnTo>
                  <a:pt x="697" y="300"/>
                </a:lnTo>
                <a:lnTo>
                  <a:pt x="695" y="295"/>
                </a:lnTo>
                <a:lnTo>
                  <a:pt x="693" y="291"/>
                </a:lnTo>
                <a:lnTo>
                  <a:pt x="687" y="284"/>
                </a:lnTo>
                <a:lnTo>
                  <a:pt x="683" y="280"/>
                </a:lnTo>
                <a:lnTo>
                  <a:pt x="679" y="277"/>
                </a:lnTo>
                <a:lnTo>
                  <a:pt x="672" y="271"/>
                </a:lnTo>
                <a:lnTo>
                  <a:pt x="668" y="269"/>
                </a:lnTo>
                <a:lnTo>
                  <a:pt x="664" y="267"/>
                </a:lnTo>
                <a:lnTo>
                  <a:pt x="657" y="265"/>
                </a:lnTo>
                <a:lnTo>
                  <a:pt x="650" y="263"/>
                </a:lnTo>
                <a:lnTo>
                  <a:pt x="644" y="262"/>
                </a:lnTo>
                <a:lnTo>
                  <a:pt x="634" y="261"/>
                </a:lnTo>
                <a:lnTo>
                  <a:pt x="605" y="259"/>
                </a:lnTo>
                <a:lnTo>
                  <a:pt x="574" y="258"/>
                </a:lnTo>
                <a:lnTo>
                  <a:pt x="513" y="256"/>
                </a:lnTo>
                <a:lnTo>
                  <a:pt x="467" y="255"/>
                </a:lnTo>
                <a:lnTo>
                  <a:pt x="448" y="255"/>
                </a:lnTo>
                <a:lnTo>
                  <a:pt x="430" y="255"/>
                </a:lnTo>
                <a:lnTo>
                  <a:pt x="383" y="256"/>
                </a:lnTo>
                <a:lnTo>
                  <a:pt x="354" y="257"/>
                </a:lnTo>
                <a:lnTo>
                  <a:pt x="323" y="258"/>
                </a:lnTo>
                <a:lnTo>
                  <a:pt x="307" y="258"/>
                </a:lnTo>
                <a:lnTo>
                  <a:pt x="292" y="259"/>
                </a:lnTo>
                <a:lnTo>
                  <a:pt x="262" y="261"/>
                </a:lnTo>
                <a:lnTo>
                  <a:pt x="252" y="262"/>
                </a:lnTo>
                <a:lnTo>
                  <a:pt x="246" y="263"/>
                </a:lnTo>
                <a:lnTo>
                  <a:pt x="239" y="265"/>
                </a:lnTo>
                <a:lnTo>
                  <a:pt x="232" y="267"/>
                </a:lnTo>
                <a:lnTo>
                  <a:pt x="228" y="269"/>
                </a:lnTo>
                <a:lnTo>
                  <a:pt x="224" y="271"/>
                </a:lnTo>
                <a:lnTo>
                  <a:pt x="217" y="277"/>
                </a:lnTo>
                <a:lnTo>
                  <a:pt x="213" y="280"/>
                </a:lnTo>
                <a:lnTo>
                  <a:pt x="209" y="284"/>
                </a:lnTo>
                <a:lnTo>
                  <a:pt x="206" y="288"/>
                </a:lnTo>
                <a:lnTo>
                  <a:pt x="204" y="291"/>
                </a:lnTo>
                <a:lnTo>
                  <a:pt x="201" y="295"/>
                </a:lnTo>
                <a:lnTo>
                  <a:pt x="199" y="300"/>
                </a:lnTo>
                <a:lnTo>
                  <a:pt x="195" y="309"/>
                </a:lnTo>
                <a:lnTo>
                  <a:pt x="193" y="318"/>
                </a:lnTo>
                <a:lnTo>
                  <a:pt x="191" y="326"/>
                </a:lnTo>
                <a:lnTo>
                  <a:pt x="189" y="333"/>
                </a:lnTo>
                <a:lnTo>
                  <a:pt x="188" y="339"/>
                </a:lnTo>
                <a:lnTo>
                  <a:pt x="185" y="367"/>
                </a:lnTo>
                <a:lnTo>
                  <a:pt x="184" y="396"/>
                </a:lnTo>
                <a:lnTo>
                  <a:pt x="183" y="412"/>
                </a:lnTo>
                <a:lnTo>
                  <a:pt x="183" y="429"/>
                </a:lnTo>
                <a:lnTo>
                  <a:pt x="183" y="434"/>
                </a:lnTo>
                <a:lnTo>
                  <a:pt x="183" y="471"/>
                </a:lnTo>
                <a:lnTo>
                  <a:pt x="183" y="487"/>
                </a:lnTo>
                <a:lnTo>
                  <a:pt x="184" y="504"/>
                </a:lnTo>
                <a:lnTo>
                  <a:pt x="185" y="532"/>
                </a:lnTo>
                <a:lnTo>
                  <a:pt x="187" y="553"/>
                </a:lnTo>
                <a:lnTo>
                  <a:pt x="188" y="560"/>
                </a:lnTo>
                <a:lnTo>
                  <a:pt x="189" y="567"/>
                </a:lnTo>
                <a:lnTo>
                  <a:pt x="193" y="581"/>
                </a:lnTo>
                <a:lnTo>
                  <a:pt x="195" y="590"/>
                </a:lnTo>
                <a:lnTo>
                  <a:pt x="199" y="600"/>
                </a:lnTo>
                <a:lnTo>
                  <a:pt x="201" y="604"/>
                </a:lnTo>
                <a:lnTo>
                  <a:pt x="204" y="608"/>
                </a:lnTo>
                <a:lnTo>
                  <a:pt x="209" y="615"/>
                </a:lnTo>
                <a:lnTo>
                  <a:pt x="213" y="619"/>
                </a:lnTo>
                <a:lnTo>
                  <a:pt x="217" y="622"/>
                </a:lnTo>
                <a:lnTo>
                  <a:pt x="225" y="628"/>
                </a:lnTo>
                <a:lnTo>
                  <a:pt x="233" y="632"/>
                </a:lnTo>
                <a:lnTo>
                  <a:pt x="242" y="634"/>
                </a:lnTo>
                <a:lnTo>
                  <a:pt x="249" y="636"/>
                </a:lnTo>
                <a:lnTo>
                  <a:pt x="256" y="637"/>
                </a:lnTo>
                <a:lnTo>
                  <a:pt x="268" y="639"/>
                </a:lnTo>
                <a:lnTo>
                  <a:pt x="288" y="640"/>
                </a:lnTo>
                <a:lnTo>
                  <a:pt x="314" y="642"/>
                </a:lnTo>
                <a:lnTo>
                  <a:pt x="374" y="643"/>
                </a:lnTo>
                <a:lnTo>
                  <a:pt x="448" y="644"/>
                </a:lnTo>
                <a:lnTo>
                  <a:pt x="467" y="644"/>
                </a:lnTo>
                <a:lnTo>
                  <a:pt x="513" y="644"/>
                </a:lnTo>
                <a:lnTo>
                  <a:pt x="543" y="643"/>
                </a:lnTo>
                <a:lnTo>
                  <a:pt x="574" y="642"/>
                </a:lnTo>
                <a:lnTo>
                  <a:pt x="589" y="641"/>
                </a:lnTo>
                <a:lnTo>
                  <a:pt x="605" y="641"/>
                </a:lnTo>
                <a:lnTo>
                  <a:pt x="634" y="639"/>
                </a:lnTo>
                <a:lnTo>
                  <a:pt x="644" y="638"/>
                </a:lnTo>
                <a:lnTo>
                  <a:pt x="650" y="636"/>
                </a:lnTo>
                <a:lnTo>
                  <a:pt x="657" y="635"/>
                </a:lnTo>
                <a:lnTo>
                  <a:pt x="664" y="632"/>
                </a:lnTo>
                <a:lnTo>
                  <a:pt x="668" y="630"/>
                </a:lnTo>
                <a:lnTo>
                  <a:pt x="672" y="628"/>
                </a:lnTo>
                <a:lnTo>
                  <a:pt x="679" y="623"/>
                </a:lnTo>
                <a:lnTo>
                  <a:pt x="683" y="619"/>
                </a:lnTo>
                <a:lnTo>
                  <a:pt x="687" y="615"/>
                </a:lnTo>
                <a:lnTo>
                  <a:pt x="690" y="612"/>
                </a:lnTo>
                <a:lnTo>
                  <a:pt x="693" y="608"/>
                </a:lnTo>
                <a:lnTo>
                  <a:pt x="695" y="604"/>
                </a:lnTo>
                <a:lnTo>
                  <a:pt x="697" y="600"/>
                </a:lnTo>
                <a:lnTo>
                  <a:pt x="701" y="590"/>
                </a:lnTo>
                <a:lnTo>
                  <a:pt x="704" y="581"/>
                </a:lnTo>
                <a:lnTo>
                  <a:pt x="706" y="573"/>
                </a:lnTo>
                <a:lnTo>
                  <a:pt x="707" y="567"/>
                </a:lnTo>
                <a:lnTo>
                  <a:pt x="708" y="560"/>
                </a:lnTo>
                <a:lnTo>
                  <a:pt x="711" y="532"/>
                </a:lnTo>
                <a:lnTo>
                  <a:pt x="713" y="504"/>
                </a:lnTo>
                <a:lnTo>
                  <a:pt x="713" y="487"/>
                </a:lnTo>
                <a:lnTo>
                  <a:pt x="714" y="471"/>
                </a:lnTo>
                <a:lnTo>
                  <a:pt x="714" y="436"/>
                </a:lnTo>
                <a:lnTo>
                  <a:pt x="714" y="429"/>
                </a:lnTo>
                <a:lnTo>
                  <a:pt x="713" y="412"/>
                </a:lnTo>
                <a:lnTo>
                  <a:pt x="713" y="396"/>
                </a:lnTo>
                <a:lnTo>
                  <a:pt x="711" y="367"/>
                </a:lnTo>
                <a:lnTo>
                  <a:pt x="709" y="347"/>
                </a:lnTo>
                <a:lnTo>
                  <a:pt x="708" y="339"/>
                </a:lnTo>
                <a:close/>
                <a:moveTo>
                  <a:pt x="896" y="449"/>
                </a:moveTo>
                <a:lnTo>
                  <a:pt x="896" y="472"/>
                </a:lnTo>
                <a:lnTo>
                  <a:pt x="894" y="494"/>
                </a:lnTo>
                <a:lnTo>
                  <a:pt x="891" y="517"/>
                </a:lnTo>
                <a:lnTo>
                  <a:pt x="887" y="539"/>
                </a:lnTo>
                <a:lnTo>
                  <a:pt x="882" y="561"/>
                </a:lnTo>
                <a:lnTo>
                  <a:pt x="879" y="571"/>
                </a:lnTo>
                <a:lnTo>
                  <a:pt x="876" y="582"/>
                </a:lnTo>
                <a:lnTo>
                  <a:pt x="869" y="603"/>
                </a:lnTo>
                <a:lnTo>
                  <a:pt x="861" y="623"/>
                </a:lnTo>
                <a:lnTo>
                  <a:pt x="857" y="633"/>
                </a:lnTo>
                <a:lnTo>
                  <a:pt x="852" y="643"/>
                </a:lnTo>
                <a:lnTo>
                  <a:pt x="842" y="662"/>
                </a:lnTo>
                <a:lnTo>
                  <a:pt x="831" y="681"/>
                </a:lnTo>
                <a:lnTo>
                  <a:pt x="820" y="699"/>
                </a:lnTo>
                <a:lnTo>
                  <a:pt x="807" y="717"/>
                </a:lnTo>
                <a:lnTo>
                  <a:pt x="794" y="734"/>
                </a:lnTo>
                <a:lnTo>
                  <a:pt x="780" y="750"/>
                </a:lnTo>
                <a:lnTo>
                  <a:pt x="765" y="765"/>
                </a:lnTo>
                <a:lnTo>
                  <a:pt x="749" y="780"/>
                </a:lnTo>
                <a:lnTo>
                  <a:pt x="733" y="794"/>
                </a:lnTo>
                <a:lnTo>
                  <a:pt x="716" y="808"/>
                </a:lnTo>
                <a:lnTo>
                  <a:pt x="699" y="820"/>
                </a:lnTo>
                <a:lnTo>
                  <a:pt x="681" y="832"/>
                </a:lnTo>
                <a:lnTo>
                  <a:pt x="662" y="844"/>
                </a:lnTo>
                <a:lnTo>
                  <a:pt x="642" y="853"/>
                </a:lnTo>
                <a:lnTo>
                  <a:pt x="623" y="862"/>
                </a:lnTo>
                <a:lnTo>
                  <a:pt x="602" y="870"/>
                </a:lnTo>
                <a:lnTo>
                  <a:pt x="581" y="878"/>
                </a:lnTo>
                <a:lnTo>
                  <a:pt x="571" y="881"/>
                </a:lnTo>
                <a:lnTo>
                  <a:pt x="560" y="884"/>
                </a:lnTo>
                <a:lnTo>
                  <a:pt x="538" y="889"/>
                </a:lnTo>
                <a:lnTo>
                  <a:pt x="516" y="893"/>
                </a:lnTo>
                <a:lnTo>
                  <a:pt x="505" y="894"/>
                </a:lnTo>
                <a:lnTo>
                  <a:pt x="494" y="895"/>
                </a:lnTo>
                <a:lnTo>
                  <a:pt x="471" y="897"/>
                </a:lnTo>
                <a:lnTo>
                  <a:pt x="460" y="898"/>
                </a:lnTo>
                <a:lnTo>
                  <a:pt x="448" y="898"/>
                </a:lnTo>
                <a:lnTo>
                  <a:pt x="425" y="897"/>
                </a:lnTo>
                <a:lnTo>
                  <a:pt x="402" y="895"/>
                </a:lnTo>
                <a:lnTo>
                  <a:pt x="380" y="893"/>
                </a:lnTo>
                <a:lnTo>
                  <a:pt x="358" y="889"/>
                </a:lnTo>
                <a:lnTo>
                  <a:pt x="336" y="884"/>
                </a:lnTo>
                <a:lnTo>
                  <a:pt x="325" y="881"/>
                </a:lnTo>
                <a:lnTo>
                  <a:pt x="315" y="878"/>
                </a:lnTo>
                <a:lnTo>
                  <a:pt x="294" y="870"/>
                </a:lnTo>
                <a:lnTo>
                  <a:pt x="274" y="862"/>
                </a:lnTo>
                <a:lnTo>
                  <a:pt x="264" y="858"/>
                </a:lnTo>
                <a:lnTo>
                  <a:pt x="254" y="853"/>
                </a:lnTo>
                <a:lnTo>
                  <a:pt x="235" y="844"/>
                </a:lnTo>
                <a:lnTo>
                  <a:pt x="216" y="832"/>
                </a:lnTo>
                <a:lnTo>
                  <a:pt x="198" y="820"/>
                </a:lnTo>
                <a:lnTo>
                  <a:pt x="180" y="808"/>
                </a:lnTo>
                <a:lnTo>
                  <a:pt x="163" y="794"/>
                </a:lnTo>
                <a:lnTo>
                  <a:pt x="147" y="780"/>
                </a:lnTo>
                <a:lnTo>
                  <a:pt x="131" y="765"/>
                </a:lnTo>
                <a:lnTo>
                  <a:pt x="116" y="750"/>
                </a:lnTo>
                <a:lnTo>
                  <a:pt x="102" y="734"/>
                </a:lnTo>
                <a:lnTo>
                  <a:pt x="89" y="717"/>
                </a:lnTo>
                <a:lnTo>
                  <a:pt x="77" y="699"/>
                </a:lnTo>
                <a:lnTo>
                  <a:pt x="65" y="681"/>
                </a:lnTo>
                <a:lnTo>
                  <a:pt x="54" y="662"/>
                </a:lnTo>
                <a:lnTo>
                  <a:pt x="44" y="643"/>
                </a:lnTo>
                <a:lnTo>
                  <a:pt x="35" y="623"/>
                </a:lnTo>
                <a:lnTo>
                  <a:pt x="27" y="603"/>
                </a:lnTo>
                <a:lnTo>
                  <a:pt x="20" y="582"/>
                </a:lnTo>
                <a:lnTo>
                  <a:pt x="17" y="571"/>
                </a:lnTo>
                <a:lnTo>
                  <a:pt x="14" y="561"/>
                </a:lnTo>
                <a:lnTo>
                  <a:pt x="9" y="539"/>
                </a:lnTo>
                <a:lnTo>
                  <a:pt x="5" y="517"/>
                </a:lnTo>
                <a:lnTo>
                  <a:pt x="4" y="506"/>
                </a:lnTo>
                <a:lnTo>
                  <a:pt x="2" y="494"/>
                </a:lnTo>
                <a:lnTo>
                  <a:pt x="1" y="472"/>
                </a:lnTo>
                <a:lnTo>
                  <a:pt x="0" y="460"/>
                </a:lnTo>
                <a:lnTo>
                  <a:pt x="0" y="449"/>
                </a:lnTo>
                <a:lnTo>
                  <a:pt x="1" y="425"/>
                </a:lnTo>
                <a:lnTo>
                  <a:pt x="2" y="403"/>
                </a:lnTo>
                <a:lnTo>
                  <a:pt x="5" y="380"/>
                </a:lnTo>
                <a:lnTo>
                  <a:pt x="9" y="358"/>
                </a:lnTo>
                <a:lnTo>
                  <a:pt x="14" y="337"/>
                </a:lnTo>
                <a:lnTo>
                  <a:pt x="17" y="326"/>
                </a:lnTo>
                <a:lnTo>
                  <a:pt x="20" y="315"/>
                </a:lnTo>
                <a:lnTo>
                  <a:pt x="27" y="294"/>
                </a:lnTo>
                <a:lnTo>
                  <a:pt x="35" y="274"/>
                </a:lnTo>
                <a:lnTo>
                  <a:pt x="40" y="264"/>
                </a:lnTo>
                <a:lnTo>
                  <a:pt x="44" y="254"/>
                </a:lnTo>
                <a:lnTo>
                  <a:pt x="54" y="235"/>
                </a:lnTo>
                <a:lnTo>
                  <a:pt x="65" y="216"/>
                </a:lnTo>
                <a:lnTo>
                  <a:pt x="77" y="198"/>
                </a:lnTo>
                <a:lnTo>
                  <a:pt x="89" y="180"/>
                </a:lnTo>
                <a:lnTo>
                  <a:pt x="102" y="163"/>
                </a:lnTo>
                <a:lnTo>
                  <a:pt x="116" y="147"/>
                </a:lnTo>
                <a:lnTo>
                  <a:pt x="131" y="132"/>
                </a:lnTo>
                <a:lnTo>
                  <a:pt x="147" y="117"/>
                </a:lnTo>
                <a:lnTo>
                  <a:pt x="163" y="103"/>
                </a:lnTo>
                <a:lnTo>
                  <a:pt x="180" y="89"/>
                </a:lnTo>
                <a:lnTo>
                  <a:pt x="198" y="77"/>
                </a:lnTo>
                <a:lnTo>
                  <a:pt x="216" y="65"/>
                </a:lnTo>
                <a:lnTo>
                  <a:pt x="235" y="54"/>
                </a:lnTo>
                <a:lnTo>
                  <a:pt x="254" y="45"/>
                </a:lnTo>
                <a:lnTo>
                  <a:pt x="274" y="36"/>
                </a:lnTo>
                <a:lnTo>
                  <a:pt x="294" y="28"/>
                </a:lnTo>
                <a:lnTo>
                  <a:pt x="315" y="21"/>
                </a:lnTo>
                <a:lnTo>
                  <a:pt x="325" y="17"/>
                </a:lnTo>
                <a:lnTo>
                  <a:pt x="336" y="14"/>
                </a:lnTo>
                <a:lnTo>
                  <a:pt x="358" y="9"/>
                </a:lnTo>
                <a:lnTo>
                  <a:pt x="380" y="6"/>
                </a:lnTo>
                <a:lnTo>
                  <a:pt x="391" y="4"/>
                </a:lnTo>
                <a:lnTo>
                  <a:pt x="402" y="3"/>
                </a:lnTo>
                <a:lnTo>
                  <a:pt x="425" y="1"/>
                </a:lnTo>
                <a:lnTo>
                  <a:pt x="437" y="1"/>
                </a:lnTo>
                <a:lnTo>
                  <a:pt x="448" y="0"/>
                </a:lnTo>
                <a:lnTo>
                  <a:pt x="471" y="1"/>
                </a:lnTo>
                <a:lnTo>
                  <a:pt x="494" y="3"/>
                </a:lnTo>
                <a:lnTo>
                  <a:pt x="516" y="6"/>
                </a:lnTo>
                <a:lnTo>
                  <a:pt x="538" y="9"/>
                </a:lnTo>
                <a:lnTo>
                  <a:pt x="560" y="14"/>
                </a:lnTo>
                <a:lnTo>
                  <a:pt x="571" y="17"/>
                </a:lnTo>
                <a:lnTo>
                  <a:pt x="581" y="21"/>
                </a:lnTo>
                <a:lnTo>
                  <a:pt x="602" y="28"/>
                </a:lnTo>
                <a:lnTo>
                  <a:pt x="623" y="36"/>
                </a:lnTo>
                <a:lnTo>
                  <a:pt x="633" y="40"/>
                </a:lnTo>
                <a:lnTo>
                  <a:pt x="642" y="45"/>
                </a:lnTo>
                <a:lnTo>
                  <a:pt x="662" y="54"/>
                </a:lnTo>
                <a:lnTo>
                  <a:pt x="681" y="65"/>
                </a:lnTo>
                <a:lnTo>
                  <a:pt x="699" y="77"/>
                </a:lnTo>
                <a:lnTo>
                  <a:pt x="716" y="89"/>
                </a:lnTo>
                <a:lnTo>
                  <a:pt x="733" y="103"/>
                </a:lnTo>
                <a:lnTo>
                  <a:pt x="749" y="117"/>
                </a:lnTo>
                <a:lnTo>
                  <a:pt x="765" y="132"/>
                </a:lnTo>
                <a:lnTo>
                  <a:pt x="780" y="147"/>
                </a:lnTo>
                <a:lnTo>
                  <a:pt x="794" y="163"/>
                </a:lnTo>
                <a:lnTo>
                  <a:pt x="807" y="180"/>
                </a:lnTo>
                <a:lnTo>
                  <a:pt x="820" y="198"/>
                </a:lnTo>
                <a:lnTo>
                  <a:pt x="831" y="216"/>
                </a:lnTo>
                <a:lnTo>
                  <a:pt x="842" y="235"/>
                </a:lnTo>
                <a:lnTo>
                  <a:pt x="852" y="254"/>
                </a:lnTo>
                <a:lnTo>
                  <a:pt x="861" y="274"/>
                </a:lnTo>
                <a:lnTo>
                  <a:pt x="869" y="294"/>
                </a:lnTo>
                <a:lnTo>
                  <a:pt x="876" y="315"/>
                </a:lnTo>
                <a:lnTo>
                  <a:pt x="879" y="326"/>
                </a:lnTo>
                <a:lnTo>
                  <a:pt x="882" y="337"/>
                </a:lnTo>
                <a:lnTo>
                  <a:pt x="887" y="358"/>
                </a:lnTo>
                <a:lnTo>
                  <a:pt x="891" y="380"/>
                </a:lnTo>
                <a:lnTo>
                  <a:pt x="893" y="391"/>
                </a:lnTo>
                <a:lnTo>
                  <a:pt x="894" y="403"/>
                </a:lnTo>
                <a:lnTo>
                  <a:pt x="896" y="425"/>
                </a:lnTo>
                <a:lnTo>
                  <a:pt x="896" y="437"/>
                </a:lnTo>
                <a:lnTo>
                  <a:pt x="896" y="44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fi-FI"/>
          </a:p>
        </p:txBody>
      </p:sp>
      <p:sp>
        <p:nvSpPr>
          <p:cNvPr id="28" name="Freeform 9">
            <a:hlinkClick r:id="rId9"/>
          </p:cNvPr>
          <p:cNvSpPr>
            <a:spLocks noChangeAspect="1" noEditPoints="1"/>
          </p:cNvSpPr>
          <p:nvPr userDrawn="1"/>
        </p:nvSpPr>
        <p:spPr bwMode="auto">
          <a:xfrm>
            <a:off x="9949025" y="6021360"/>
            <a:ext cx="288000" cy="288000"/>
          </a:xfrm>
          <a:custGeom>
            <a:avLst/>
            <a:gdLst>
              <a:gd name="T0" fmla="*/ 676 w 897"/>
              <a:gd name="T1" fmla="*/ 325 h 897"/>
              <a:gd name="T2" fmla="*/ 671 w 897"/>
              <a:gd name="T3" fmla="*/ 315 h 897"/>
              <a:gd name="T4" fmla="*/ 700 w 897"/>
              <a:gd name="T5" fmla="*/ 270 h 897"/>
              <a:gd name="T6" fmla="*/ 649 w 897"/>
              <a:gd name="T7" fmla="*/ 291 h 897"/>
              <a:gd name="T8" fmla="*/ 600 w 897"/>
              <a:gd name="T9" fmla="*/ 273 h 897"/>
              <a:gd name="T10" fmla="*/ 557 w 897"/>
              <a:gd name="T11" fmla="*/ 262 h 897"/>
              <a:gd name="T12" fmla="*/ 519 w 897"/>
              <a:gd name="T13" fmla="*/ 267 h 897"/>
              <a:gd name="T14" fmla="*/ 474 w 897"/>
              <a:gd name="T15" fmla="*/ 293 h 897"/>
              <a:gd name="T16" fmla="*/ 445 w 897"/>
              <a:gd name="T17" fmla="*/ 348 h 897"/>
              <a:gd name="T18" fmla="*/ 412 w 897"/>
              <a:gd name="T19" fmla="*/ 390 h 897"/>
              <a:gd name="T20" fmla="*/ 334 w 897"/>
              <a:gd name="T21" fmla="*/ 367 h 897"/>
              <a:gd name="T22" fmla="*/ 254 w 897"/>
              <a:gd name="T23" fmla="*/ 316 h 897"/>
              <a:gd name="T24" fmla="*/ 212 w 897"/>
              <a:gd name="T25" fmla="*/ 300 h 897"/>
              <a:gd name="T26" fmla="*/ 206 w 897"/>
              <a:gd name="T27" fmla="*/ 342 h 897"/>
              <a:gd name="T28" fmla="*/ 216 w 897"/>
              <a:gd name="T29" fmla="*/ 381 h 897"/>
              <a:gd name="T30" fmla="*/ 239 w 897"/>
              <a:gd name="T31" fmla="*/ 413 h 897"/>
              <a:gd name="T32" fmla="*/ 235 w 897"/>
              <a:gd name="T33" fmla="*/ 422 h 897"/>
              <a:gd name="T34" fmla="*/ 205 w 897"/>
              <a:gd name="T35" fmla="*/ 423 h 897"/>
              <a:gd name="T36" fmla="*/ 222 w 897"/>
              <a:gd name="T37" fmla="*/ 469 h 897"/>
              <a:gd name="T38" fmla="*/ 260 w 897"/>
              <a:gd name="T39" fmla="*/ 506 h 897"/>
              <a:gd name="T40" fmla="*/ 289 w 897"/>
              <a:gd name="T41" fmla="*/ 519 h 897"/>
              <a:gd name="T42" fmla="*/ 248 w 897"/>
              <a:gd name="T43" fmla="*/ 520 h 897"/>
              <a:gd name="T44" fmla="*/ 258 w 897"/>
              <a:gd name="T45" fmla="*/ 549 h 897"/>
              <a:gd name="T46" fmla="*/ 295 w 897"/>
              <a:gd name="T47" fmla="*/ 581 h 897"/>
              <a:gd name="T48" fmla="*/ 345 w 897"/>
              <a:gd name="T49" fmla="*/ 594 h 897"/>
              <a:gd name="T50" fmla="*/ 291 w 897"/>
              <a:gd name="T51" fmla="*/ 625 h 897"/>
              <a:gd name="T52" fmla="*/ 238 w 897"/>
              <a:gd name="T53" fmla="*/ 638 h 897"/>
              <a:gd name="T54" fmla="*/ 202 w 897"/>
              <a:gd name="T55" fmla="*/ 649 h 897"/>
              <a:gd name="T56" fmla="*/ 273 w 897"/>
              <a:gd name="T57" fmla="*/ 677 h 897"/>
              <a:gd name="T58" fmla="*/ 351 w 897"/>
              <a:gd name="T59" fmla="*/ 687 h 897"/>
              <a:gd name="T60" fmla="*/ 439 w 897"/>
              <a:gd name="T61" fmla="*/ 675 h 897"/>
              <a:gd name="T62" fmla="*/ 514 w 897"/>
              <a:gd name="T63" fmla="*/ 643 h 897"/>
              <a:gd name="T64" fmla="*/ 574 w 897"/>
              <a:gd name="T65" fmla="*/ 595 h 897"/>
              <a:gd name="T66" fmla="*/ 618 w 897"/>
              <a:gd name="T67" fmla="*/ 536 h 897"/>
              <a:gd name="T68" fmla="*/ 647 w 897"/>
              <a:gd name="T69" fmla="*/ 469 h 897"/>
              <a:gd name="T70" fmla="*/ 660 w 897"/>
              <a:gd name="T71" fmla="*/ 368 h 897"/>
              <a:gd name="T72" fmla="*/ 703 w 897"/>
              <a:gd name="T73" fmla="*/ 328 h 897"/>
              <a:gd name="T74" fmla="*/ 888 w 897"/>
              <a:gd name="T75" fmla="*/ 539 h 897"/>
              <a:gd name="T76" fmla="*/ 858 w 897"/>
              <a:gd name="T77" fmla="*/ 633 h 897"/>
              <a:gd name="T78" fmla="*/ 795 w 897"/>
              <a:gd name="T79" fmla="*/ 734 h 897"/>
              <a:gd name="T80" fmla="*/ 700 w 897"/>
              <a:gd name="T81" fmla="*/ 821 h 897"/>
              <a:gd name="T82" fmla="*/ 582 w 897"/>
              <a:gd name="T83" fmla="*/ 877 h 897"/>
              <a:gd name="T84" fmla="*/ 495 w 897"/>
              <a:gd name="T85" fmla="*/ 895 h 897"/>
              <a:gd name="T86" fmla="*/ 381 w 897"/>
              <a:gd name="T87" fmla="*/ 892 h 897"/>
              <a:gd name="T88" fmla="*/ 275 w 897"/>
              <a:gd name="T89" fmla="*/ 862 h 897"/>
              <a:gd name="T90" fmla="*/ 181 w 897"/>
              <a:gd name="T91" fmla="*/ 808 h 897"/>
              <a:gd name="T92" fmla="*/ 89 w 897"/>
              <a:gd name="T93" fmla="*/ 717 h 897"/>
              <a:gd name="T94" fmla="*/ 27 w 897"/>
              <a:gd name="T95" fmla="*/ 603 h 897"/>
              <a:gd name="T96" fmla="*/ 4 w 897"/>
              <a:gd name="T97" fmla="*/ 506 h 897"/>
              <a:gd name="T98" fmla="*/ 2 w 897"/>
              <a:gd name="T99" fmla="*/ 403 h 897"/>
              <a:gd name="T100" fmla="*/ 27 w 897"/>
              <a:gd name="T101" fmla="*/ 295 h 897"/>
              <a:gd name="T102" fmla="*/ 76 w 897"/>
              <a:gd name="T103" fmla="*/ 198 h 897"/>
              <a:gd name="T104" fmla="*/ 164 w 897"/>
              <a:gd name="T105" fmla="*/ 103 h 897"/>
              <a:gd name="T106" fmla="*/ 275 w 897"/>
              <a:gd name="T107" fmla="*/ 35 h 897"/>
              <a:gd name="T108" fmla="*/ 381 w 897"/>
              <a:gd name="T109" fmla="*/ 5 h 897"/>
              <a:gd name="T110" fmla="*/ 472 w 897"/>
              <a:gd name="T111" fmla="*/ 0 h 897"/>
              <a:gd name="T112" fmla="*/ 582 w 897"/>
              <a:gd name="T113" fmla="*/ 20 h 897"/>
              <a:gd name="T114" fmla="*/ 681 w 897"/>
              <a:gd name="T115" fmla="*/ 66 h 897"/>
              <a:gd name="T116" fmla="*/ 781 w 897"/>
              <a:gd name="T117" fmla="*/ 148 h 897"/>
              <a:gd name="T118" fmla="*/ 853 w 897"/>
              <a:gd name="T119" fmla="*/ 255 h 897"/>
              <a:gd name="T120" fmla="*/ 888 w 897"/>
              <a:gd name="T121" fmla="*/ 359 h 897"/>
              <a:gd name="T122" fmla="*/ 897 w 897"/>
              <a:gd name="T123" fmla="*/ 449 h 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97" h="897">
                <a:moveTo>
                  <a:pt x="714" y="312"/>
                </a:moveTo>
                <a:lnTo>
                  <a:pt x="707" y="315"/>
                </a:lnTo>
                <a:lnTo>
                  <a:pt x="700" y="318"/>
                </a:lnTo>
                <a:lnTo>
                  <a:pt x="692" y="321"/>
                </a:lnTo>
                <a:lnTo>
                  <a:pt x="684" y="323"/>
                </a:lnTo>
                <a:lnTo>
                  <a:pt x="676" y="325"/>
                </a:lnTo>
                <a:lnTo>
                  <a:pt x="668" y="327"/>
                </a:lnTo>
                <a:lnTo>
                  <a:pt x="660" y="328"/>
                </a:lnTo>
                <a:lnTo>
                  <a:pt x="652" y="329"/>
                </a:lnTo>
                <a:lnTo>
                  <a:pt x="660" y="324"/>
                </a:lnTo>
                <a:lnTo>
                  <a:pt x="668" y="318"/>
                </a:lnTo>
                <a:lnTo>
                  <a:pt x="671" y="315"/>
                </a:lnTo>
                <a:lnTo>
                  <a:pt x="675" y="311"/>
                </a:lnTo>
                <a:lnTo>
                  <a:pt x="681" y="304"/>
                </a:lnTo>
                <a:lnTo>
                  <a:pt x="687" y="296"/>
                </a:lnTo>
                <a:lnTo>
                  <a:pt x="692" y="288"/>
                </a:lnTo>
                <a:lnTo>
                  <a:pt x="696" y="279"/>
                </a:lnTo>
                <a:lnTo>
                  <a:pt x="700" y="270"/>
                </a:lnTo>
                <a:lnTo>
                  <a:pt x="692" y="274"/>
                </a:lnTo>
                <a:lnTo>
                  <a:pt x="684" y="278"/>
                </a:lnTo>
                <a:lnTo>
                  <a:pt x="675" y="282"/>
                </a:lnTo>
                <a:lnTo>
                  <a:pt x="667" y="286"/>
                </a:lnTo>
                <a:lnTo>
                  <a:pt x="658" y="289"/>
                </a:lnTo>
                <a:lnTo>
                  <a:pt x="649" y="291"/>
                </a:lnTo>
                <a:lnTo>
                  <a:pt x="640" y="294"/>
                </a:lnTo>
                <a:lnTo>
                  <a:pt x="631" y="296"/>
                </a:lnTo>
                <a:lnTo>
                  <a:pt x="623" y="288"/>
                </a:lnTo>
                <a:lnTo>
                  <a:pt x="614" y="282"/>
                </a:lnTo>
                <a:lnTo>
                  <a:pt x="605" y="276"/>
                </a:lnTo>
                <a:lnTo>
                  <a:pt x="600" y="273"/>
                </a:lnTo>
                <a:lnTo>
                  <a:pt x="595" y="271"/>
                </a:lnTo>
                <a:lnTo>
                  <a:pt x="585" y="267"/>
                </a:lnTo>
                <a:lnTo>
                  <a:pt x="580" y="266"/>
                </a:lnTo>
                <a:lnTo>
                  <a:pt x="574" y="264"/>
                </a:lnTo>
                <a:lnTo>
                  <a:pt x="563" y="263"/>
                </a:lnTo>
                <a:lnTo>
                  <a:pt x="557" y="262"/>
                </a:lnTo>
                <a:lnTo>
                  <a:pt x="551" y="262"/>
                </a:lnTo>
                <a:lnTo>
                  <a:pt x="540" y="263"/>
                </a:lnTo>
                <a:lnTo>
                  <a:pt x="535" y="263"/>
                </a:lnTo>
                <a:lnTo>
                  <a:pt x="529" y="264"/>
                </a:lnTo>
                <a:lnTo>
                  <a:pt x="524" y="265"/>
                </a:lnTo>
                <a:lnTo>
                  <a:pt x="519" y="267"/>
                </a:lnTo>
                <a:lnTo>
                  <a:pt x="509" y="270"/>
                </a:lnTo>
                <a:lnTo>
                  <a:pt x="504" y="273"/>
                </a:lnTo>
                <a:lnTo>
                  <a:pt x="499" y="275"/>
                </a:lnTo>
                <a:lnTo>
                  <a:pt x="490" y="280"/>
                </a:lnTo>
                <a:lnTo>
                  <a:pt x="482" y="286"/>
                </a:lnTo>
                <a:lnTo>
                  <a:pt x="474" y="293"/>
                </a:lnTo>
                <a:lnTo>
                  <a:pt x="467" y="301"/>
                </a:lnTo>
                <a:lnTo>
                  <a:pt x="461" y="309"/>
                </a:lnTo>
                <a:lnTo>
                  <a:pt x="455" y="318"/>
                </a:lnTo>
                <a:lnTo>
                  <a:pt x="451" y="327"/>
                </a:lnTo>
                <a:lnTo>
                  <a:pt x="447" y="337"/>
                </a:lnTo>
                <a:lnTo>
                  <a:pt x="445" y="348"/>
                </a:lnTo>
                <a:lnTo>
                  <a:pt x="443" y="358"/>
                </a:lnTo>
                <a:lnTo>
                  <a:pt x="442" y="369"/>
                </a:lnTo>
                <a:lnTo>
                  <a:pt x="443" y="382"/>
                </a:lnTo>
                <a:lnTo>
                  <a:pt x="445" y="394"/>
                </a:lnTo>
                <a:lnTo>
                  <a:pt x="428" y="392"/>
                </a:lnTo>
                <a:lnTo>
                  <a:pt x="412" y="390"/>
                </a:lnTo>
                <a:lnTo>
                  <a:pt x="403" y="389"/>
                </a:lnTo>
                <a:lnTo>
                  <a:pt x="395" y="387"/>
                </a:lnTo>
                <a:lnTo>
                  <a:pt x="379" y="383"/>
                </a:lnTo>
                <a:lnTo>
                  <a:pt x="364" y="379"/>
                </a:lnTo>
                <a:lnTo>
                  <a:pt x="348" y="373"/>
                </a:lnTo>
                <a:lnTo>
                  <a:pt x="334" y="367"/>
                </a:lnTo>
                <a:lnTo>
                  <a:pt x="319" y="360"/>
                </a:lnTo>
                <a:lnTo>
                  <a:pt x="305" y="353"/>
                </a:lnTo>
                <a:lnTo>
                  <a:pt x="291" y="344"/>
                </a:lnTo>
                <a:lnTo>
                  <a:pt x="278" y="335"/>
                </a:lnTo>
                <a:lnTo>
                  <a:pt x="266" y="326"/>
                </a:lnTo>
                <a:lnTo>
                  <a:pt x="254" y="316"/>
                </a:lnTo>
                <a:lnTo>
                  <a:pt x="242" y="305"/>
                </a:lnTo>
                <a:lnTo>
                  <a:pt x="231" y="293"/>
                </a:lnTo>
                <a:lnTo>
                  <a:pt x="221" y="282"/>
                </a:lnTo>
                <a:lnTo>
                  <a:pt x="217" y="288"/>
                </a:lnTo>
                <a:lnTo>
                  <a:pt x="214" y="294"/>
                </a:lnTo>
                <a:lnTo>
                  <a:pt x="212" y="300"/>
                </a:lnTo>
                <a:lnTo>
                  <a:pt x="210" y="307"/>
                </a:lnTo>
                <a:lnTo>
                  <a:pt x="208" y="314"/>
                </a:lnTo>
                <a:lnTo>
                  <a:pt x="207" y="321"/>
                </a:lnTo>
                <a:lnTo>
                  <a:pt x="206" y="328"/>
                </a:lnTo>
                <a:lnTo>
                  <a:pt x="206" y="335"/>
                </a:lnTo>
                <a:lnTo>
                  <a:pt x="206" y="342"/>
                </a:lnTo>
                <a:lnTo>
                  <a:pt x="207" y="349"/>
                </a:lnTo>
                <a:lnTo>
                  <a:pt x="208" y="356"/>
                </a:lnTo>
                <a:lnTo>
                  <a:pt x="209" y="362"/>
                </a:lnTo>
                <a:lnTo>
                  <a:pt x="211" y="369"/>
                </a:lnTo>
                <a:lnTo>
                  <a:pt x="213" y="375"/>
                </a:lnTo>
                <a:lnTo>
                  <a:pt x="216" y="381"/>
                </a:lnTo>
                <a:lnTo>
                  <a:pt x="219" y="387"/>
                </a:lnTo>
                <a:lnTo>
                  <a:pt x="222" y="392"/>
                </a:lnTo>
                <a:lnTo>
                  <a:pt x="226" y="398"/>
                </a:lnTo>
                <a:lnTo>
                  <a:pt x="230" y="403"/>
                </a:lnTo>
                <a:lnTo>
                  <a:pt x="234" y="408"/>
                </a:lnTo>
                <a:lnTo>
                  <a:pt x="239" y="413"/>
                </a:lnTo>
                <a:lnTo>
                  <a:pt x="244" y="417"/>
                </a:lnTo>
                <a:lnTo>
                  <a:pt x="249" y="421"/>
                </a:lnTo>
                <a:lnTo>
                  <a:pt x="254" y="425"/>
                </a:lnTo>
                <a:lnTo>
                  <a:pt x="248" y="424"/>
                </a:lnTo>
                <a:lnTo>
                  <a:pt x="241" y="424"/>
                </a:lnTo>
                <a:lnTo>
                  <a:pt x="235" y="422"/>
                </a:lnTo>
                <a:lnTo>
                  <a:pt x="228" y="421"/>
                </a:lnTo>
                <a:lnTo>
                  <a:pt x="216" y="417"/>
                </a:lnTo>
                <a:lnTo>
                  <a:pt x="211" y="414"/>
                </a:lnTo>
                <a:lnTo>
                  <a:pt x="205" y="411"/>
                </a:lnTo>
                <a:lnTo>
                  <a:pt x="205" y="413"/>
                </a:lnTo>
                <a:lnTo>
                  <a:pt x="205" y="423"/>
                </a:lnTo>
                <a:lnTo>
                  <a:pt x="207" y="433"/>
                </a:lnTo>
                <a:lnTo>
                  <a:pt x="209" y="442"/>
                </a:lnTo>
                <a:lnTo>
                  <a:pt x="212" y="452"/>
                </a:lnTo>
                <a:lnTo>
                  <a:pt x="215" y="458"/>
                </a:lnTo>
                <a:lnTo>
                  <a:pt x="218" y="464"/>
                </a:lnTo>
                <a:lnTo>
                  <a:pt x="222" y="469"/>
                </a:lnTo>
                <a:lnTo>
                  <a:pt x="225" y="475"/>
                </a:lnTo>
                <a:lnTo>
                  <a:pt x="234" y="485"/>
                </a:lnTo>
                <a:lnTo>
                  <a:pt x="239" y="490"/>
                </a:lnTo>
                <a:lnTo>
                  <a:pt x="244" y="495"/>
                </a:lnTo>
                <a:lnTo>
                  <a:pt x="254" y="503"/>
                </a:lnTo>
                <a:lnTo>
                  <a:pt x="260" y="506"/>
                </a:lnTo>
                <a:lnTo>
                  <a:pt x="266" y="509"/>
                </a:lnTo>
                <a:lnTo>
                  <a:pt x="273" y="512"/>
                </a:lnTo>
                <a:lnTo>
                  <a:pt x="279" y="514"/>
                </a:lnTo>
                <a:lnTo>
                  <a:pt x="286" y="516"/>
                </a:lnTo>
                <a:lnTo>
                  <a:pt x="292" y="518"/>
                </a:lnTo>
                <a:lnTo>
                  <a:pt x="289" y="519"/>
                </a:lnTo>
                <a:lnTo>
                  <a:pt x="285" y="519"/>
                </a:lnTo>
                <a:lnTo>
                  <a:pt x="278" y="521"/>
                </a:lnTo>
                <a:lnTo>
                  <a:pt x="271" y="521"/>
                </a:lnTo>
                <a:lnTo>
                  <a:pt x="264" y="522"/>
                </a:lnTo>
                <a:lnTo>
                  <a:pt x="253" y="521"/>
                </a:lnTo>
                <a:lnTo>
                  <a:pt x="248" y="520"/>
                </a:lnTo>
                <a:lnTo>
                  <a:pt x="243" y="520"/>
                </a:lnTo>
                <a:lnTo>
                  <a:pt x="245" y="524"/>
                </a:lnTo>
                <a:lnTo>
                  <a:pt x="246" y="527"/>
                </a:lnTo>
                <a:lnTo>
                  <a:pt x="250" y="535"/>
                </a:lnTo>
                <a:lnTo>
                  <a:pt x="254" y="542"/>
                </a:lnTo>
                <a:lnTo>
                  <a:pt x="258" y="549"/>
                </a:lnTo>
                <a:lnTo>
                  <a:pt x="263" y="556"/>
                </a:lnTo>
                <a:lnTo>
                  <a:pt x="269" y="562"/>
                </a:lnTo>
                <a:lnTo>
                  <a:pt x="275" y="567"/>
                </a:lnTo>
                <a:lnTo>
                  <a:pt x="281" y="573"/>
                </a:lnTo>
                <a:lnTo>
                  <a:pt x="288" y="577"/>
                </a:lnTo>
                <a:lnTo>
                  <a:pt x="295" y="581"/>
                </a:lnTo>
                <a:lnTo>
                  <a:pt x="303" y="585"/>
                </a:lnTo>
                <a:lnTo>
                  <a:pt x="311" y="588"/>
                </a:lnTo>
                <a:lnTo>
                  <a:pt x="319" y="591"/>
                </a:lnTo>
                <a:lnTo>
                  <a:pt x="327" y="592"/>
                </a:lnTo>
                <a:lnTo>
                  <a:pt x="336" y="594"/>
                </a:lnTo>
                <a:lnTo>
                  <a:pt x="345" y="594"/>
                </a:lnTo>
                <a:lnTo>
                  <a:pt x="330" y="604"/>
                </a:lnTo>
                <a:lnTo>
                  <a:pt x="323" y="609"/>
                </a:lnTo>
                <a:lnTo>
                  <a:pt x="315" y="613"/>
                </a:lnTo>
                <a:lnTo>
                  <a:pt x="307" y="617"/>
                </a:lnTo>
                <a:lnTo>
                  <a:pt x="299" y="621"/>
                </a:lnTo>
                <a:lnTo>
                  <a:pt x="291" y="625"/>
                </a:lnTo>
                <a:lnTo>
                  <a:pt x="287" y="626"/>
                </a:lnTo>
                <a:lnTo>
                  <a:pt x="282" y="628"/>
                </a:lnTo>
                <a:lnTo>
                  <a:pt x="274" y="631"/>
                </a:lnTo>
                <a:lnTo>
                  <a:pt x="265" y="633"/>
                </a:lnTo>
                <a:lnTo>
                  <a:pt x="247" y="637"/>
                </a:lnTo>
                <a:lnTo>
                  <a:pt x="238" y="638"/>
                </a:lnTo>
                <a:lnTo>
                  <a:pt x="229" y="639"/>
                </a:lnTo>
                <a:lnTo>
                  <a:pt x="210" y="640"/>
                </a:lnTo>
                <a:lnTo>
                  <a:pt x="197" y="640"/>
                </a:lnTo>
                <a:lnTo>
                  <a:pt x="184" y="638"/>
                </a:lnTo>
                <a:lnTo>
                  <a:pt x="193" y="644"/>
                </a:lnTo>
                <a:lnTo>
                  <a:pt x="202" y="649"/>
                </a:lnTo>
                <a:lnTo>
                  <a:pt x="212" y="654"/>
                </a:lnTo>
                <a:lnTo>
                  <a:pt x="221" y="659"/>
                </a:lnTo>
                <a:lnTo>
                  <a:pt x="231" y="663"/>
                </a:lnTo>
                <a:lnTo>
                  <a:pt x="241" y="667"/>
                </a:lnTo>
                <a:lnTo>
                  <a:pt x="262" y="674"/>
                </a:lnTo>
                <a:lnTo>
                  <a:pt x="273" y="677"/>
                </a:lnTo>
                <a:lnTo>
                  <a:pt x="283" y="679"/>
                </a:lnTo>
                <a:lnTo>
                  <a:pt x="294" y="682"/>
                </a:lnTo>
                <a:lnTo>
                  <a:pt x="305" y="683"/>
                </a:lnTo>
                <a:lnTo>
                  <a:pt x="316" y="685"/>
                </a:lnTo>
                <a:lnTo>
                  <a:pt x="328" y="686"/>
                </a:lnTo>
                <a:lnTo>
                  <a:pt x="351" y="687"/>
                </a:lnTo>
                <a:lnTo>
                  <a:pt x="366" y="686"/>
                </a:lnTo>
                <a:lnTo>
                  <a:pt x="382" y="685"/>
                </a:lnTo>
                <a:lnTo>
                  <a:pt x="397" y="684"/>
                </a:lnTo>
                <a:lnTo>
                  <a:pt x="411" y="681"/>
                </a:lnTo>
                <a:lnTo>
                  <a:pt x="426" y="678"/>
                </a:lnTo>
                <a:lnTo>
                  <a:pt x="439" y="675"/>
                </a:lnTo>
                <a:lnTo>
                  <a:pt x="453" y="671"/>
                </a:lnTo>
                <a:lnTo>
                  <a:pt x="466" y="666"/>
                </a:lnTo>
                <a:lnTo>
                  <a:pt x="478" y="661"/>
                </a:lnTo>
                <a:lnTo>
                  <a:pt x="491" y="656"/>
                </a:lnTo>
                <a:lnTo>
                  <a:pt x="502" y="649"/>
                </a:lnTo>
                <a:lnTo>
                  <a:pt x="514" y="643"/>
                </a:lnTo>
                <a:lnTo>
                  <a:pt x="525" y="636"/>
                </a:lnTo>
                <a:lnTo>
                  <a:pt x="535" y="628"/>
                </a:lnTo>
                <a:lnTo>
                  <a:pt x="546" y="621"/>
                </a:lnTo>
                <a:lnTo>
                  <a:pt x="555" y="612"/>
                </a:lnTo>
                <a:lnTo>
                  <a:pt x="565" y="604"/>
                </a:lnTo>
                <a:lnTo>
                  <a:pt x="574" y="595"/>
                </a:lnTo>
                <a:lnTo>
                  <a:pt x="582" y="586"/>
                </a:lnTo>
                <a:lnTo>
                  <a:pt x="590" y="576"/>
                </a:lnTo>
                <a:lnTo>
                  <a:pt x="598" y="566"/>
                </a:lnTo>
                <a:lnTo>
                  <a:pt x="605" y="556"/>
                </a:lnTo>
                <a:lnTo>
                  <a:pt x="612" y="546"/>
                </a:lnTo>
                <a:lnTo>
                  <a:pt x="618" y="536"/>
                </a:lnTo>
                <a:lnTo>
                  <a:pt x="624" y="525"/>
                </a:lnTo>
                <a:lnTo>
                  <a:pt x="629" y="514"/>
                </a:lnTo>
                <a:lnTo>
                  <a:pt x="635" y="503"/>
                </a:lnTo>
                <a:lnTo>
                  <a:pt x="639" y="492"/>
                </a:lnTo>
                <a:lnTo>
                  <a:pt x="643" y="481"/>
                </a:lnTo>
                <a:lnTo>
                  <a:pt x="647" y="469"/>
                </a:lnTo>
                <a:lnTo>
                  <a:pt x="653" y="446"/>
                </a:lnTo>
                <a:lnTo>
                  <a:pt x="656" y="430"/>
                </a:lnTo>
                <a:lnTo>
                  <a:pt x="659" y="414"/>
                </a:lnTo>
                <a:lnTo>
                  <a:pt x="660" y="398"/>
                </a:lnTo>
                <a:lnTo>
                  <a:pt x="660" y="382"/>
                </a:lnTo>
                <a:lnTo>
                  <a:pt x="660" y="368"/>
                </a:lnTo>
                <a:lnTo>
                  <a:pt x="668" y="362"/>
                </a:lnTo>
                <a:lnTo>
                  <a:pt x="676" y="356"/>
                </a:lnTo>
                <a:lnTo>
                  <a:pt x="683" y="349"/>
                </a:lnTo>
                <a:lnTo>
                  <a:pt x="690" y="342"/>
                </a:lnTo>
                <a:lnTo>
                  <a:pt x="697" y="335"/>
                </a:lnTo>
                <a:lnTo>
                  <a:pt x="703" y="328"/>
                </a:lnTo>
                <a:lnTo>
                  <a:pt x="714" y="312"/>
                </a:lnTo>
                <a:close/>
                <a:moveTo>
                  <a:pt x="897" y="449"/>
                </a:moveTo>
                <a:lnTo>
                  <a:pt x="897" y="472"/>
                </a:lnTo>
                <a:lnTo>
                  <a:pt x="895" y="495"/>
                </a:lnTo>
                <a:lnTo>
                  <a:pt x="892" y="517"/>
                </a:lnTo>
                <a:lnTo>
                  <a:pt x="888" y="539"/>
                </a:lnTo>
                <a:lnTo>
                  <a:pt x="883" y="561"/>
                </a:lnTo>
                <a:lnTo>
                  <a:pt x="880" y="572"/>
                </a:lnTo>
                <a:lnTo>
                  <a:pt x="877" y="582"/>
                </a:lnTo>
                <a:lnTo>
                  <a:pt x="870" y="603"/>
                </a:lnTo>
                <a:lnTo>
                  <a:pt x="862" y="623"/>
                </a:lnTo>
                <a:lnTo>
                  <a:pt x="858" y="633"/>
                </a:lnTo>
                <a:lnTo>
                  <a:pt x="853" y="643"/>
                </a:lnTo>
                <a:lnTo>
                  <a:pt x="843" y="663"/>
                </a:lnTo>
                <a:lnTo>
                  <a:pt x="832" y="681"/>
                </a:lnTo>
                <a:lnTo>
                  <a:pt x="821" y="700"/>
                </a:lnTo>
                <a:lnTo>
                  <a:pt x="808" y="717"/>
                </a:lnTo>
                <a:lnTo>
                  <a:pt x="795" y="734"/>
                </a:lnTo>
                <a:lnTo>
                  <a:pt x="781" y="750"/>
                </a:lnTo>
                <a:lnTo>
                  <a:pt x="766" y="766"/>
                </a:lnTo>
                <a:lnTo>
                  <a:pt x="750" y="781"/>
                </a:lnTo>
                <a:lnTo>
                  <a:pt x="734" y="795"/>
                </a:lnTo>
                <a:lnTo>
                  <a:pt x="717" y="808"/>
                </a:lnTo>
                <a:lnTo>
                  <a:pt x="700" y="821"/>
                </a:lnTo>
                <a:lnTo>
                  <a:pt x="681" y="832"/>
                </a:lnTo>
                <a:lnTo>
                  <a:pt x="663" y="843"/>
                </a:lnTo>
                <a:lnTo>
                  <a:pt x="643" y="853"/>
                </a:lnTo>
                <a:lnTo>
                  <a:pt x="624" y="862"/>
                </a:lnTo>
                <a:lnTo>
                  <a:pt x="603" y="870"/>
                </a:lnTo>
                <a:lnTo>
                  <a:pt x="582" y="877"/>
                </a:lnTo>
                <a:lnTo>
                  <a:pt x="572" y="880"/>
                </a:lnTo>
                <a:lnTo>
                  <a:pt x="561" y="883"/>
                </a:lnTo>
                <a:lnTo>
                  <a:pt x="539" y="888"/>
                </a:lnTo>
                <a:lnTo>
                  <a:pt x="517" y="892"/>
                </a:lnTo>
                <a:lnTo>
                  <a:pt x="506" y="894"/>
                </a:lnTo>
                <a:lnTo>
                  <a:pt x="495" y="895"/>
                </a:lnTo>
                <a:lnTo>
                  <a:pt x="472" y="897"/>
                </a:lnTo>
                <a:lnTo>
                  <a:pt x="461" y="897"/>
                </a:lnTo>
                <a:lnTo>
                  <a:pt x="449" y="897"/>
                </a:lnTo>
                <a:lnTo>
                  <a:pt x="426" y="897"/>
                </a:lnTo>
                <a:lnTo>
                  <a:pt x="403" y="895"/>
                </a:lnTo>
                <a:lnTo>
                  <a:pt x="381" y="892"/>
                </a:lnTo>
                <a:lnTo>
                  <a:pt x="359" y="888"/>
                </a:lnTo>
                <a:lnTo>
                  <a:pt x="337" y="883"/>
                </a:lnTo>
                <a:lnTo>
                  <a:pt x="326" y="880"/>
                </a:lnTo>
                <a:lnTo>
                  <a:pt x="316" y="877"/>
                </a:lnTo>
                <a:lnTo>
                  <a:pt x="295" y="870"/>
                </a:lnTo>
                <a:lnTo>
                  <a:pt x="275" y="862"/>
                </a:lnTo>
                <a:lnTo>
                  <a:pt x="265" y="858"/>
                </a:lnTo>
                <a:lnTo>
                  <a:pt x="255" y="853"/>
                </a:lnTo>
                <a:lnTo>
                  <a:pt x="235" y="843"/>
                </a:lnTo>
                <a:lnTo>
                  <a:pt x="217" y="832"/>
                </a:lnTo>
                <a:lnTo>
                  <a:pt x="199" y="821"/>
                </a:lnTo>
                <a:lnTo>
                  <a:pt x="181" y="808"/>
                </a:lnTo>
                <a:lnTo>
                  <a:pt x="164" y="795"/>
                </a:lnTo>
                <a:lnTo>
                  <a:pt x="148" y="781"/>
                </a:lnTo>
                <a:lnTo>
                  <a:pt x="131" y="766"/>
                </a:lnTo>
                <a:lnTo>
                  <a:pt x="116" y="750"/>
                </a:lnTo>
                <a:lnTo>
                  <a:pt x="102" y="734"/>
                </a:lnTo>
                <a:lnTo>
                  <a:pt x="89" y="717"/>
                </a:lnTo>
                <a:lnTo>
                  <a:pt x="76" y="700"/>
                </a:lnTo>
                <a:lnTo>
                  <a:pt x="65" y="681"/>
                </a:lnTo>
                <a:lnTo>
                  <a:pt x="54" y="663"/>
                </a:lnTo>
                <a:lnTo>
                  <a:pt x="44" y="643"/>
                </a:lnTo>
                <a:lnTo>
                  <a:pt x="35" y="623"/>
                </a:lnTo>
                <a:lnTo>
                  <a:pt x="27" y="603"/>
                </a:lnTo>
                <a:lnTo>
                  <a:pt x="20" y="582"/>
                </a:lnTo>
                <a:lnTo>
                  <a:pt x="17" y="572"/>
                </a:lnTo>
                <a:lnTo>
                  <a:pt x="14" y="561"/>
                </a:lnTo>
                <a:lnTo>
                  <a:pt x="9" y="539"/>
                </a:lnTo>
                <a:lnTo>
                  <a:pt x="5" y="517"/>
                </a:lnTo>
                <a:lnTo>
                  <a:pt x="4" y="506"/>
                </a:lnTo>
                <a:lnTo>
                  <a:pt x="2" y="495"/>
                </a:lnTo>
                <a:lnTo>
                  <a:pt x="0" y="472"/>
                </a:lnTo>
                <a:lnTo>
                  <a:pt x="0" y="461"/>
                </a:lnTo>
                <a:lnTo>
                  <a:pt x="0" y="449"/>
                </a:lnTo>
                <a:lnTo>
                  <a:pt x="0" y="426"/>
                </a:lnTo>
                <a:lnTo>
                  <a:pt x="2" y="403"/>
                </a:lnTo>
                <a:lnTo>
                  <a:pt x="5" y="381"/>
                </a:lnTo>
                <a:lnTo>
                  <a:pt x="9" y="359"/>
                </a:lnTo>
                <a:lnTo>
                  <a:pt x="14" y="337"/>
                </a:lnTo>
                <a:lnTo>
                  <a:pt x="17" y="326"/>
                </a:lnTo>
                <a:lnTo>
                  <a:pt x="20" y="316"/>
                </a:lnTo>
                <a:lnTo>
                  <a:pt x="27" y="295"/>
                </a:lnTo>
                <a:lnTo>
                  <a:pt x="35" y="275"/>
                </a:lnTo>
                <a:lnTo>
                  <a:pt x="39" y="265"/>
                </a:lnTo>
                <a:lnTo>
                  <a:pt x="44" y="255"/>
                </a:lnTo>
                <a:lnTo>
                  <a:pt x="54" y="235"/>
                </a:lnTo>
                <a:lnTo>
                  <a:pt x="65" y="217"/>
                </a:lnTo>
                <a:lnTo>
                  <a:pt x="76" y="198"/>
                </a:lnTo>
                <a:lnTo>
                  <a:pt x="89" y="181"/>
                </a:lnTo>
                <a:lnTo>
                  <a:pt x="102" y="164"/>
                </a:lnTo>
                <a:lnTo>
                  <a:pt x="116" y="148"/>
                </a:lnTo>
                <a:lnTo>
                  <a:pt x="131" y="132"/>
                </a:lnTo>
                <a:lnTo>
                  <a:pt x="148" y="117"/>
                </a:lnTo>
                <a:lnTo>
                  <a:pt x="164" y="103"/>
                </a:lnTo>
                <a:lnTo>
                  <a:pt x="181" y="90"/>
                </a:lnTo>
                <a:lnTo>
                  <a:pt x="199" y="77"/>
                </a:lnTo>
                <a:lnTo>
                  <a:pt x="217" y="66"/>
                </a:lnTo>
                <a:lnTo>
                  <a:pt x="235" y="54"/>
                </a:lnTo>
                <a:lnTo>
                  <a:pt x="255" y="44"/>
                </a:lnTo>
                <a:lnTo>
                  <a:pt x="275" y="35"/>
                </a:lnTo>
                <a:lnTo>
                  <a:pt x="295" y="27"/>
                </a:lnTo>
                <a:lnTo>
                  <a:pt x="316" y="20"/>
                </a:lnTo>
                <a:lnTo>
                  <a:pt x="326" y="17"/>
                </a:lnTo>
                <a:lnTo>
                  <a:pt x="337" y="14"/>
                </a:lnTo>
                <a:lnTo>
                  <a:pt x="359" y="9"/>
                </a:lnTo>
                <a:lnTo>
                  <a:pt x="381" y="5"/>
                </a:lnTo>
                <a:lnTo>
                  <a:pt x="392" y="3"/>
                </a:lnTo>
                <a:lnTo>
                  <a:pt x="403" y="2"/>
                </a:lnTo>
                <a:lnTo>
                  <a:pt x="426" y="0"/>
                </a:lnTo>
                <a:lnTo>
                  <a:pt x="438" y="0"/>
                </a:lnTo>
                <a:lnTo>
                  <a:pt x="449" y="0"/>
                </a:lnTo>
                <a:lnTo>
                  <a:pt x="472" y="0"/>
                </a:lnTo>
                <a:lnTo>
                  <a:pt x="495" y="2"/>
                </a:lnTo>
                <a:lnTo>
                  <a:pt x="517" y="5"/>
                </a:lnTo>
                <a:lnTo>
                  <a:pt x="539" y="9"/>
                </a:lnTo>
                <a:lnTo>
                  <a:pt x="561" y="14"/>
                </a:lnTo>
                <a:lnTo>
                  <a:pt x="572" y="17"/>
                </a:lnTo>
                <a:lnTo>
                  <a:pt x="582" y="20"/>
                </a:lnTo>
                <a:lnTo>
                  <a:pt x="603" y="27"/>
                </a:lnTo>
                <a:lnTo>
                  <a:pt x="624" y="35"/>
                </a:lnTo>
                <a:lnTo>
                  <a:pt x="633" y="39"/>
                </a:lnTo>
                <a:lnTo>
                  <a:pt x="643" y="44"/>
                </a:lnTo>
                <a:lnTo>
                  <a:pt x="663" y="54"/>
                </a:lnTo>
                <a:lnTo>
                  <a:pt x="681" y="66"/>
                </a:lnTo>
                <a:lnTo>
                  <a:pt x="700" y="77"/>
                </a:lnTo>
                <a:lnTo>
                  <a:pt x="717" y="90"/>
                </a:lnTo>
                <a:lnTo>
                  <a:pt x="734" y="103"/>
                </a:lnTo>
                <a:lnTo>
                  <a:pt x="750" y="117"/>
                </a:lnTo>
                <a:lnTo>
                  <a:pt x="766" y="132"/>
                </a:lnTo>
                <a:lnTo>
                  <a:pt x="781" y="148"/>
                </a:lnTo>
                <a:lnTo>
                  <a:pt x="795" y="164"/>
                </a:lnTo>
                <a:lnTo>
                  <a:pt x="808" y="181"/>
                </a:lnTo>
                <a:lnTo>
                  <a:pt x="821" y="198"/>
                </a:lnTo>
                <a:lnTo>
                  <a:pt x="832" y="217"/>
                </a:lnTo>
                <a:lnTo>
                  <a:pt x="843" y="235"/>
                </a:lnTo>
                <a:lnTo>
                  <a:pt x="853" y="255"/>
                </a:lnTo>
                <a:lnTo>
                  <a:pt x="862" y="275"/>
                </a:lnTo>
                <a:lnTo>
                  <a:pt x="870" y="295"/>
                </a:lnTo>
                <a:lnTo>
                  <a:pt x="877" y="316"/>
                </a:lnTo>
                <a:lnTo>
                  <a:pt x="880" y="326"/>
                </a:lnTo>
                <a:lnTo>
                  <a:pt x="883" y="337"/>
                </a:lnTo>
                <a:lnTo>
                  <a:pt x="888" y="359"/>
                </a:lnTo>
                <a:lnTo>
                  <a:pt x="892" y="381"/>
                </a:lnTo>
                <a:lnTo>
                  <a:pt x="894" y="392"/>
                </a:lnTo>
                <a:lnTo>
                  <a:pt x="895" y="403"/>
                </a:lnTo>
                <a:lnTo>
                  <a:pt x="897" y="426"/>
                </a:lnTo>
                <a:lnTo>
                  <a:pt x="897" y="437"/>
                </a:lnTo>
                <a:lnTo>
                  <a:pt x="897" y="44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fi-FI"/>
          </a:p>
        </p:txBody>
      </p:sp>
      <p:sp>
        <p:nvSpPr>
          <p:cNvPr id="29" name="Freeform 10">
            <a:hlinkClick r:id="rId10"/>
          </p:cNvPr>
          <p:cNvSpPr>
            <a:spLocks noChangeAspect="1" noEditPoints="1"/>
          </p:cNvSpPr>
          <p:nvPr userDrawn="1"/>
        </p:nvSpPr>
        <p:spPr bwMode="auto">
          <a:xfrm>
            <a:off x="9516965" y="6021360"/>
            <a:ext cx="287679" cy="288000"/>
          </a:xfrm>
          <a:custGeom>
            <a:avLst/>
            <a:gdLst>
              <a:gd name="T0" fmla="*/ 490 w 897"/>
              <a:gd name="T1" fmla="*/ 288 h 898"/>
              <a:gd name="T2" fmla="*/ 500 w 897"/>
              <a:gd name="T3" fmla="*/ 278 h 898"/>
              <a:gd name="T4" fmla="*/ 511 w 897"/>
              <a:gd name="T5" fmla="*/ 276 h 898"/>
              <a:gd name="T6" fmla="*/ 480 w 897"/>
              <a:gd name="T7" fmla="*/ 185 h 898"/>
              <a:gd name="T8" fmla="*/ 445 w 897"/>
              <a:gd name="T9" fmla="*/ 191 h 898"/>
              <a:gd name="T10" fmla="*/ 413 w 897"/>
              <a:gd name="T11" fmla="*/ 208 h 898"/>
              <a:gd name="T12" fmla="*/ 399 w 897"/>
              <a:gd name="T13" fmla="*/ 224 h 898"/>
              <a:gd name="T14" fmla="*/ 382 w 897"/>
              <a:gd name="T15" fmla="*/ 260 h 898"/>
              <a:gd name="T16" fmla="*/ 377 w 897"/>
              <a:gd name="T17" fmla="*/ 296 h 898"/>
              <a:gd name="T18" fmla="*/ 324 w 897"/>
              <a:gd name="T19" fmla="*/ 450 h 898"/>
              <a:gd name="T20" fmla="*/ 484 w 897"/>
              <a:gd name="T21" fmla="*/ 450 h 898"/>
              <a:gd name="T22" fmla="*/ 488 w 897"/>
              <a:gd name="T23" fmla="*/ 344 h 898"/>
              <a:gd name="T24" fmla="*/ 892 w 897"/>
              <a:gd name="T25" fmla="*/ 517 h 898"/>
              <a:gd name="T26" fmla="*/ 877 w 897"/>
              <a:gd name="T27" fmla="*/ 582 h 898"/>
              <a:gd name="T28" fmla="*/ 853 w 897"/>
              <a:gd name="T29" fmla="*/ 643 h 898"/>
              <a:gd name="T30" fmla="*/ 808 w 897"/>
              <a:gd name="T31" fmla="*/ 717 h 898"/>
              <a:gd name="T32" fmla="*/ 750 w 897"/>
              <a:gd name="T33" fmla="*/ 780 h 898"/>
              <a:gd name="T34" fmla="*/ 681 w 897"/>
              <a:gd name="T35" fmla="*/ 832 h 898"/>
              <a:gd name="T36" fmla="*/ 602 w 897"/>
              <a:gd name="T37" fmla="*/ 870 h 898"/>
              <a:gd name="T38" fmla="*/ 539 w 897"/>
              <a:gd name="T39" fmla="*/ 889 h 898"/>
              <a:gd name="T40" fmla="*/ 471 w 897"/>
              <a:gd name="T41" fmla="*/ 897 h 898"/>
              <a:gd name="T42" fmla="*/ 402 w 897"/>
              <a:gd name="T43" fmla="*/ 895 h 898"/>
              <a:gd name="T44" fmla="*/ 326 w 897"/>
              <a:gd name="T45" fmla="*/ 881 h 898"/>
              <a:gd name="T46" fmla="*/ 264 w 897"/>
              <a:gd name="T47" fmla="*/ 858 h 898"/>
              <a:gd name="T48" fmla="*/ 198 w 897"/>
              <a:gd name="T49" fmla="*/ 820 h 898"/>
              <a:gd name="T50" fmla="*/ 131 w 897"/>
              <a:gd name="T51" fmla="*/ 765 h 898"/>
              <a:gd name="T52" fmla="*/ 77 w 897"/>
              <a:gd name="T53" fmla="*/ 699 h 898"/>
              <a:gd name="T54" fmla="*/ 35 w 897"/>
              <a:gd name="T55" fmla="*/ 623 h 898"/>
              <a:gd name="T56" fmla="*/ 14 w 897"/>
              <a:gd name="T57" fmla="*/ 561 h 898"/>
              <a:gd name="T58" fmla="*/ 2 w 897"/>
              <a:gd name="T59" fmla="*/ 494 h 898"/>
              <a:gd name="T60" fmla="*/ 1 w 897"/>
              <a:gd name="T61" fmla="*/ 425 h 898"/>
              <a:gd name="T62" fmla="*/ 14 w 897"/>
              <a:gd name="T63" fmla="*/ 337 h 898"/>
              <a:gd name="T64" fmla="*/ 35 w 897"/>
              <a:gd name="T65" fmla="*/ 274 h 898"/>
              <a:gd name="T66" fmla="*/ 65 w 897"/>
              <a:gd name="T67" fmla="*/ 216 h 898"/>
              <a:gd name="T68" fmla="*/ 117 w 897"/>
              <a:gd name="T69" fmla="*/ 147 h 898"/>
              <a:gd name="T70" fmla="*/ 180 w 897"/>
              <a:gd name="T71" fmla="*/ 89 h 898"/>
              <a:gd name="T72" fmla="*/ 254 w 897"/>
              <a:gd name="T73" fmla="*/ 45 h 898"/>
              <a:gd name="T74" fmla="*/ 326 w 897"/>
              <a:gd name="T75" fmla="*/ 17 h 898"/>
              <a:gd name="T76" fmla="*/ 391 w 897"/>
              <a:gd name="T77" fmla="*/ 4 h 898"/>
              <a:gd name="T78" fmla="*/ 448 w 897"/>
              <a:gd name="T79" fmla="*/ 0 h 898"/>
              <a:gd name="T80" fmla="*/ 539 w 897"/>
              <a:gd name="T81" fmla="*/ 9 h 898"/>
              <a:gd name="T82" fmla="*/ 602 w 897"/>
              <a:gd name="T83" fmla="*/ 28 h 898"/>
              <a:gd name="T84" fmla="*/ 662 w 897"/>
              <a:gd name="T85" fmla="*/ 54 h 898"/>
              <a:gd name="T86" fmla="*/ 733 w 897"/>
              <a:gd name="T87" fmla="*/ 103 h 898"/>
              <a:gd name="T88" fmla="*/ 795 w 897"/>
              <a:gd name="T89" fmla="*/ 163 h 898"/>
              <a:gd name="T90" fmla="*/ 843 w 897"/>
              <a:gd name="T91" fmla="*/ 235 h 898"/>
              <a:gd name="T92" fmla="*/ 877 w 897"/>
              <a:gd name="T93" fmla="*/ 315 h 898"/>
              <a:gd name="T94" fmla="*/ 892 w 897"/>
              <a:gd name="T95" fmla="*/ 380 h 898"/>
              <a:gd name="T96" fmla="*/ 897 w 897"/>
              <a:gd name="T97" fmla="*/ 437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97" h="898">
                <a:moveTo>
                  <a:pt x="488" y="344"/>
                </a:moveTo>
                <a:lnTo>
                  <a:pt x="488" y="301"/>
                </a:lnTo>
                <a:lnTo>
                  <a:pt x="488" y="294"/>
                </a:lnTo>
                <a:lnTo>
                  <a:pt x="490" y="288"/>
                </a:lnTo>
                <a:lnTo>
                  <a:pt x="493" y="284"/>
                </a:lnTo>
                <a:lnTo>
                  <a:pt x="494" y="282"/>
                </a:lnTo>
                <a:lnTo>
                  <a:pt x="496" y="281"/>
                </a:lnTo>
                <a:lnTo>
                  <a:pt x="500" y="278"/>
                </a:lnTo>
                <a:lnTo>
                  <a:pt x="502" y="277"/>
                </a:lnTo>
                <a:lnTo>
                  <a:pt x="503" y="277"/>
                </a:lnTo>
                <a:lnTo>
                  <a:pt x="507" y="276"/>
                </a:lnTo>
                <a:lnTo>
                  <a:pt x="511" y="276"/>
                </a:lnTo>
                <a:lnTo>
                  <a:pt x="571" y="276"/>
                </a:lnTo>
                <a:lnTo>
                  <a:pt x="571" y="185"/>
                </a:lnTo>
                <a:lnTo>
                  <a:pt x="489" y="184"/>
                </a:lnTo>
                <a:lnTo>
                  <a:pt x="480" y="185"/>
                </a:lnTo>
                <a:lnTo>
                  <a:pt x="473" y="185"/>
                </a:lnTo>
                <a:lnTo>
                  <a:pt x="465" y="186"/>
                </a:lnTo>
                <a:lnTo>
                  <a:pt x="458" y="187"/>
                </a:lnTo>
                <a:lnTo>
                  <a:pt x="445" y="191"/>
                </a:lnTo>
                <a:lnTo>
                  <a:pt x="433" y="196"/>
                </a:lnTo>
                <a:lnTo>
                  <a:pt x="423" y="201"/>
                </a:lnTo>
                <a:lnTo>
                  <a:pt x="418" y="205"/>
                </a:lnTo>
                <a:lnTo>
                  <a:pt x="413" y="208"/>
                </a:lnTo>
                <a:lnTo>
                  <a:pt x="409" y="212"/>
                </a:lnTo>
                <a:lnTo>
                  <a:pt x="406" y="216"/>
                </a:lnTo>
                <a:lnTo>
                  <a:pt x="402" y="220"/>
                </a:lnTo>
                <a:lnTo>
                  <a:pt x="399" y="224"/>
                </a:lnTo>
                <a:lnTo>
                  <a:pt x="393" y="232"/>
                </a:lnTo>
                <a:lnTo>
                  <a:pt x="388" y="241"/>
                </a:lnTo>
                <a:lnTo>
                  <a:pt x="385" y="251"/>
                </a:lnTo>
                <a:lnTo>
                  <a:pt x="382" y="260"/>
                </a:lnTo>
                <a:lnTo>
                  <a:pt x="380" y="269"/>
                </a:lnTo>
                <a:lnTo>
                  <a:pt x="378" y="278"/>
                </a:lnTo>
                <a:lnTo>
                  <a:pt x="377" y="287"/>
                </a:lnTo>
                <a:lnTo>
                  <a:pt x="377" y="296"/>
                </a:lnTo>
                <a:lnTo>
                  <a:pt x="377" y="344"/>
                </a:lnTo>
                <a:lnTo>
                  <a:pt x="324" y="344"/>
                </a:lnTo>
                <a:lnTo>
                  <a:pt x="324" y="408"/>
                </a:lnTo>
                <a:lnTo>
                  <a:pt x="324" y="450"/>
                </a:lnTo>
                <a:lnTo>
                  <a:pt x="378" y="450"/>
                </a:lnTo>
                <a:lnTo>
                  <a:pt x="378" y="715"/>
                </a:lnTo>
                <a:lnTo>
                  <a:pt x="484" y="715"/>
                </a:lnTo>
                <a:lnTo>
                  <a:pt x="484" y="450"/>
                </a:lnTo>
                <a:lnTo>
                  <a:pt x="562" y="450"/>
                </a:lnTo>
                <a:lnTo>
                  <a:pt x="566" y="408"/>
                </a:lnTo>
                <a:lnTo>
                  <a:pt x="572" y="344"/>
                </a:lnTo>
                <a:lnTo>
                  <a:pt x="488" y="344"/>
                </a:lnTo>
                <a:close/>
                <a:moveTo>
                  <a:pt x="897" y="449"/>
                </a:moveTo>
                <a:lnTo>
                  <a:pt x="897" y="472"/>
                </a:lnTo>
                <a:lnTo>
                  <a:pt x="895" y="494"/>
                </a:lnTo>
                <a:lnTo>
                  <a:pt x="892" y="517"/>
                </a:lnTo>
                <a:lnTo>
                  <a:pt x="888" y="539"/>
                </a:lnTo>
                <a:lnTo>
                  <a:pt x="883" y="561"/>
                </a:lnTo>
                <a:lnTo>
                  <a:pt x="880" y="571"/>
                </a:lnTo>
                <a:lnTo>
                  <a:pt x="877" y="582"/>
                </a:lnTo>
                <a:lnTo>
                  <a:pt x="870" y="603"/>
                </a:lnTo>
                <a:lnTo>
                  <a:pt x="862" y="623"/>
                </a:lnTo>
                <a:lnTo>
                  <a:pt x="858" y="633"/>
                </a:lnTo>
                <a:lnTo>
                  <a:pt x="853" y="643"/>
                </a:lnTo>
                <a:lnTo>
                  <a:pt x="843" y="662"/>
                </a:lnTo>
                <a:lnTo>
                  <a:pt x="833" y="681"/>
                </a:lnTo>
                <a:lnTo>
                  <a:pt x="821" y="699"/>
                </a:lnTo>
                <a:lnTo>
                  <a:pt x="808" y="717"/>
                </a:lnTo>
                <a:lnTo>
                  <a:pt x="795" y="734"/>
                </a:lnTo>
                <a:lnTo>
                  <a:pt x="781" y="750"/>
                </a:lnTo>
                <a:lnTo>
                  <a:pt x="766" y="765"/>
                </a:lnTo>
                <a:lnTo>
                  <a:pt x="750" y="780"/>
                </a:lnTo>
                <a:lnTo>
                  <a:pt x="733" y="794"/>
                </a:lnTo>
                <a:lnTo>
                  <a:pt x="716" y="808"/>
                </a:lnTo>
                <a:lnTo>
                  <a:pt x="699" y="820"/>
                </a:lnTo>
                <a:lnTo>
                  <a:pt x="681" y="832"/>
                </a:lnTo>
                <a:lnTo>
                  <a:pt x="662" y="844"/>
                </a:lnTo>
                <a:lnTo>
                  <a:pt x="643" y="853"/>
                </a:lnTo>
                <a:lnTo>
                  <a:pt x="623" y="862"/>
                </a:lnTo>
                <a:lnTo>
                  <a:pt x="602" y="870"/>
                </a:lnTo>
                <a:lnTo>
                  <a:pt x="582" y="878"/>
                </a:lnTo>
                <a:lnTo>
                  <a:pt x="571" y="881"/>
                </a:lnTo>
                <a:lnTo>
                  <a:pt x="560" y="884"/>
                </a:lnTo>
                <a:lnTo>
                  <a:pt x="539" y="889"/>
                </a:lnTo>
                <a:lnTo>
                  <a:pt x="517" y="893"/>
                </a:lnTo>
                <a:lnTo>
                  <a:pt x="505" y="894"/>
                </a:lnTo>
                <a:lnTo>
                  <a:pt x="494" y="895"/>
                </a:lnTo>
                <a:lnTo>
                  <a:pt x="471" y="897"/>
                </a:lnTo>
                <a:lnTo>
                  <a:pt x="460" y="898"/>
                </a:lnTo>
                <a:lnTo>
                  <a:pt x="448" y="898"/>
                </a:lnTo>
                <a:lnTo>
                  <a:pt x="425" y="897"/>
                </a:lnTo>
                <a:lnTo>
                  <a:pt x="402" y="895"/>
                </a:lnTo>
                <a:lnTo>
                  <a:pt x="380" y="893"/>
                </a:lnTo>
                <a:lnTo>
                  <a:pt x="358" y="889"/>
                </a:lnTo>
                <a:lnTo>
                  <a:pt x="336" y="884"/>
                </a:lnTo>
                <a:lnTo>
                  <a:pt x="326" y="881"/>
                </a:lnTo>
                <a:lnTo>
                  <a:pt x="315" y="878"/>
                </a:lnTo>
                <a:lnTo>
                  <a:pt x="294" y="870"/>
                </a:lnTo>
                <a:lnTo>
                  <a:pt x="274" y="862"/>
                </a:lnTo>
                <a:lnTo>
                  <a:pt x="264" y="858"/>
                </a:lnTo>
                <a:lnTo>
                  <a:pt x="254" y="853"/>
                </a:lnTo>
                <a:lnTo>
                  <a:pt x="235" y="844"/>
                </a:lnTo>
                <a:lnTo>
                  <a:pt x="216" y="832"/>
                </a:lnTo>
                <a:lnTo>
                  <a:pt x="198" y="820"/>
                </a:lnTo>
                <a:lnTo>
                  <a:pt x="180" y="808"/>
                </a:lnTo>
                <a:lnTo>
                  <a:pt x="163" y="794"/>
                </a:lnTo>
                <a:lnTo>
                  <a:pt x="147" y="780"/>
                </a:lnTo>
                <a:lnTo>
                  <a:pt x="131" y="765"/>
                </a:lnTo>
                <a:lnTo>
                  <a:pt x="117" y="750"/>
                </a:lnTo>
                <a:lnTo>
                  <a:pt x="102" y="734"/>
                </a:lnTo>
                <a:lnTo>
                  <a:pt x="89" y="717"/>
                </a:lnTo>
                <a:lnTo>
                  <a:pt x="77" y="699"/>
                </a:lnTo>
                <a:lnTo>
                  <a:pt x="65" y="681"/>
                </a:lnTo>
                <a:lnTo>
                  <a:pt x="54" y="662"/>
                </a:lnTo>
                <a:lnTo>
                  <a:pt x="44" y="643"/>
                </a:lnTo>
                <a:lnTo>
                  <a:pt x="35" y="623"/>
                </a:lnTo>
                <a:lnTo>
                  <a:pt x="27" y="603"/>
                </a:lnTo>
                <a:lnTo>
                  <a:pt x="20" y="582"/>
                </a:lnTo>
                <a:lnTo>
                  <a:pt x="17" y="571"/>
                </a:lnTo>
                <a:lnTo>
                  <a:pt x="14" y="561"/>
                </a:lnTo>
                <a:lnTo>
                  <a:pt x="9" y="539"/>
                </a:lnTo>
                <a:lnTo>
                  <a:pt x="5" y="517"/>
                </a:lnTo>
                <a:lnTo>
                  <a:pt x="4" y="506"/>
                </a:lnTo>
                <a:lnTo>
                  <a:pt x="2" y="494"/>
                </a:lnTo>
                <a:lnTo>
                  <a:pt x="1" y="472"/>
                </a:lnTo>
                <a:lnTo>
                  <a:pt x="0" y="460"/>
                </a:lnTo>
                <a:lnTo>
                  <a:pt x="0" y="449"/>
                </a:lnTo>
                <a:lnTo>
                  <a:pt x="1" y="425"/>
                </a:lnTo>
                <a:lnTo>
                  <a:pt x="2" y="403"/>
                </a:lnTo>
                <a:lnTo>
                  <a:pt x="5" y="380"/>
                </a:lnTo>
                <a:lnTo>
                  <a:pt x="9" y="358"/>
                </a:lnTo>
                <a:lnTo>
                  <a:pt x="14" y="337"/>
                </a:lnTo>
                <a:lnTo>
                  <a:pt x="17" y="326"/>
                </a:lnTo>
                <a:lnTo>
                  <a:pt x="20" y="315"/>
                </a:lnTo>
                <a:lnTo>
                  <a:pt x="27" y="294"/>
                </a:lnTo>
                <a:lnTo>
                  <a:pt x="35" y="274"/>
                </a:lnTo>
                <a:lnTo>
                  <a:pt x="40" y="264"/>
                </a:lnTo>
                <a:lnTo>
                  <a:pt x="44" y="254"/>
                </a:lnTo>
                <a:lnTo>
                  <a:pt x="54" y="235"/>
                </a:lnTo>
                <a:lnTo>
                  <a:pt x="65" y="216"/>
                </a:lnTo>
                <a:lnTo>
                  <a:pt x="77" y="198"/>
                </a:lnTo>
                <a:lnTo>
                  <a:pt x="89" y="180"/>
                </a:lnTo>
                <a:lnTo>
                  <a:pt x="102" y="163"/>
                </a:lnTo>
                <a:lnTo>
                  <a:pt x="117" y="147"/>
                </a:lnTo>
                <a:lnTo>
                  <a:pt x="131" y="132"/>
                </a:lnTo>
                <a:lnTo>
                  <a:pt x="147" y="117"/>
                </a:lnTo>
                <a:lnTo>
                  <a:pt x="163" y="103"/>
                </a:lnTo>
                <a:lnTo>
                  <a:pt x="180" y="89"/>
                </a:lnTo>
                <a:lnTo>
                  <a:pt x="198" y="77"/>
                </a:lnTo>
                <a:lnTo>
                  <a:pt x="216" y="65"/>
                </a:lnTo>
                <a:lnTo>
                  <a:pt x="235" y="54"/>
                </a:lnTo>
                <a:lnTo>
                  <a:pt x="254" y="45"/>
                </a:lnTo>
                <a:lnTo>
                  <a:pt x="274" y="36"/>
                </a:lnTo>
                <a:lnTo>
                  <a:pt x="294" y="28"/>
                </a:lnTo>
                <a:lnTo>
                  <a:pt x="315" y="21"/>
                </a:lnTo>
                <a:lnTo>
                  <a:pt x="326" y="17"/>
                </a:lnTo>
                <a:lnTo>
                  <a:pt x="336" y="14"/>
                </a:lnTo>
                <a:lnTo>
                  <a:pt x="358" y="9"/>
                </a:lnTo>
                <a:lnTo>
                  <a:pt x="380" y="6"/>
                </a:lnTo>
                <a:lnTo>
                  <a:pt x="391" y="4"/>
                </a:lnTo>
                <a:lnTo>
                  <a:pt x="402" y="3"/>
                </a:lnTo>
                <a:lnTo>
                  <a:pt x="425" y="1"/>
                </a:lnTo>
                <a:lnTo>
                  <a:pt x="437" y="1"/>
                </a:lnTo>
                <a:lnTo>
                  <a:pt x="448" y="0"/>
                </a:lnTo>
                <a:lnTo>
                  <a:pt x="471" y="1"/>
                </a:lnTo>
                <a:lnTo>
                  <a:pt x="494" y="3"/>
                </a:lnTo>
                <a:lnTo>
                  <a:pt x="517" y="6"/>
                </a:lnTo>
                <a:lnTo>
                  <a:pt x="539" y="9"/>
                </a:lnTo>
                <a:lnTo>
                  <a:pt x="560" y="14"/>
                </a:lnTo>
                <a:lnTo>
                  <a:pt x="571" y="17"/>
                </a:lnTo>
                <a:lnTo>
                  <a:pt x="582" y="21"/>
                </a:lnTo>
                <a:lnTo>
                  <a:pt x="602" y="28"/>
                </a:lnTo>
                <a:lnTo>
                  <a:pt x="623" y="36"/>
                </a:lnTo>
                <a:lnTo>
                  <a:pt x="633" y="40"/>
                </a:lnTo>
                <a:lnTo>
                  <a:pt x="643" y="45"/>
                </a:lnTo>
                <a:lnTo>
                  <a:pt x="662" y="54"/>
                </a:lnTo>
                <a:lnTo>
                  <a:pt x="681" y="65"/>
                </a:lnTo>
                <a:lnTo>
                  <a:pt x="699" y="77"/>
                </a:lnTo>
                <a:lnTo>
                  <a:pt x="716" y="89"/>
                </a:lnTo>
                <a:lnTo>
                  <a:pt x="733" y="103"/>
                </a:lnTo>
                <a:lnTo>
                  <a:pt x="750" y="117"/>
                </a:lnTo>
                <a:lnTo>
                  <a:pt x="766" y="132"/>
                </a:lnTo>
                <a:lnTo>
                  <a:pt x="781" y="147"/>
                </a:lnTo>
                <a:lnTo>
                  <a:pt x="795" y="163"/>
                </a:lnTo>
                <a:lnTo>
                  <a:pt x="808" y="180"/>
                </a:lnTo>
                <a:lnTo>
                  <a:pt x="821" y="198"/>
                </a:lnTo>
                <a:lnTo>
                  <a:pt x="833" y="216"/>
                </a:lnTo>
                <a:lnTo>
                  <a:pt x="843" y="235"/>
                </a:lnTo>
                <a:lnTo>
                  <a:pt x="853" y="254"/>
                </a:lnTo>
                <a:lnTo>
                  <a:pt x="862" y="274"/>
                </a:lnTo>
                <a:lnTo>
                  <a:pt x="870" y="294"/>
                </a:lnTo>
                <a:lnTo>
                  <a:pt x="877" y="315"/>
                </a:lnTo>
                <a:lnTo>
                  <a:pt x="880" y="326"/>
                </a:lnTo>
                <a:lnTo>
                  <a:pt x="883" y="337"/>
                </a:lnTo>
                <a:lnTo>
                  <a:pt x="888" y="358"/>
                </a:lnTo>
                <a:lnTo>
                  <a:pt x="892" y="380"/>
                </a:lnTo>
                <a:lnTo>
                  <a:pt x="894" y="391"/>
                </a:lnTo>
                <a:lnTo>
                  <a:pt x="895" y="403"/>
                </a:lnTo>
                <a:lnTo>
                  <a:pt x="897" y="425"/>
                </a:lnTo>
                <a:lnTo>
                  <a:pt x="897" y="437"/>
                </a:lnTo>
                <a:lnTo>
                  <a:pt x="897" y="44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fi-FI"/>
          </a:p>
        </p:txBody>
      </p:sp>
    </p:spTree>
    <p:extLst>
      <p:ext uri="{BB962C8B-B14F-4D97-AF65-F5344CB8AC3E}">
        <p14:creationId xmlns:p14="http://schemas.microsoft.com/office/powerpoint/2010/main" val="24054160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hank you / Contac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0F2C40-87D6-460F-B9C8-C3A7F1DAE51B}"/>
              </a:ext>
            </a:extLst>
          </p:cNvPr>
          <p:cNvSpPr>
            <a:spLocks noGrp="1"/>
          </p:cNvSpPr>
          <p:nvPr>
            <p:ph type="dt" sz="half" idx="10"/>
          </p:nvPr>
        </p:nvSpPr>
        <p:spPr/>
        <p:txBody>
          <a:bodyPr/>
          <a:lstStyle>
            <a:lvl1pPr>
              <a:defRPr>
                <a:noFill/>
              </a:defRPr>
            </a:lvl1pPr>
          </a:lstStyle>
          <a:p>
            <a:fld id="{6E90C0A1-B04E-4167-8F08-EF1BC4FD3E55}" type="datetime1">
              <a:rPr lang="fi-FI" smtClean="0"/>
              <a:t>24.2.2022</a:t>
            </a:fld>
            <a:endParaRPr lang="fi-FI"/>
          </a:p>
        </p:txBody>
      </p:sp>
      <p:sp>
        <p:nvSpPr>
          <p:cNvPr id="3" name="Footer Placeholder 2">
            <a:extLst>
              <a:ext uri="{FF2B5EF4-FFF2-40B4-BE49-F238E27FC236}">
                <a16:creationId xmlns:a16="http://schemas.microsoft.com/office/drawing/2014/main" id="{6026534A-D281-4FF0-8139-6806C1DF250E}"/>
              </a:ext>
            </a:extLst>
          </p:cNvPr>
          <p:cNvSpPr>
            <a:spLocks noGrp="1"/>
          </p:cNvSpPr>
          <p:nvPr>
            <p:ph type="ftr" sz="quarter" idx="11"/>
          </p:nvPr>
        </p:nvSpPr>
        <p:spPr/>
        <p:txBody>
          <a:bodyPr/>
          <a:lstStyle>
            <a:lvl1pPr>
              <a:defRPr>
                <a:noFill/>
              </a:defRPr>
            </a:lvl1pPr>
          </a:lstStyle>
          <a:p>
            <a:endParaRPr lang="fi-FI"/>
          </a:p>
        </p:txBody>
      </p:sp>
      <p:sp>
        <p:nvSpPr>
          <p:cNvPr id="4" name="Slide Number Placeholder 3">
            <a:extLst>
              <a:ext uri="{FF2B5EF4-FFF2-40B4-BE49-F238E27FC236}">
                <a16:creationId xmlns:a16="http://schemas.microsoft.com/office/drawing/2014/main" id="{A647DF9C-88D1-4B63-9D4B-FAA1DADB6C7A}"/>
              </a:ext>
            </a:extLst>
          </p:cNvPr>
          <p:cNvSpPr>
            <a:spLocks noGrp="1"/>
          </p:cNvSpPr>
          <p:nvPr>
            <p:ph type="sldNum" sz="quarter" idx="12"/>
          </p:nvPr>
        </p:nvSpPr>
        <p:spPr/>
        <p:txBody>
          <a:bodyPr/>
          <a:lstStyle>
            <a:lvl1pPr>
              <a:defRPr>
                <a:noFill/>
              </a:defRPr>
            </a:lvl1pPr>
          </a:lstStyle>
          <a:p>
            <a:fld id="{A120E10C-C8E8-4F56-BF3B-1D4A5EB9F620}" type="slidenum">
              <a:rPr lang="fi-FI" smtClean="0"/>
              <a:pPr/>
              <a:t>‹#›</a:t>
            </a:fld>
            <a:endParaRPr lang="fi-FI"/>
          </a:p>
        </p:txBody>
      </p:sp>
      <p:sp>
        <p:nvSpPr>
          <p:cNvPr id="5" name="Picture Placeholder 9"/>
          <p:cNvSpPr>
            <a:spLocks noGrp="1"/>
          </p:cNvSpPr>
          <p:nvPr>
            <p:ph type="pic" sz="quarter" idx="13"/>
          </p:nvPr>
        </p:nvSpPr>
        <p:spPr>
          <a:xfrm>
            <a:off x="0" y="1"/>
            <a:ext cx="8832850" cy="6858000"/>
          </a:xfrm>
        </p:spPr>
        <p:txBody>
          <a:bodyPr/>
          <a:lstStyle>
            <a:lvl1pPr marL="0" indent="0">
              <a:buFontTx/>
              <a:buNone/>
              <a:defRPr sz="1400"/>
            </a:lvl1pPr>
          </a:lstStyle>
          <a:p>
            <a:r>
              <a:rPr lang="fi-FI"/>
              <a:t>Lisää kuva napsauttamalla kuvaketta</a:t>
            </a:r>
          </a:p>
        </p:txBody>
      </p:sp>
      <p:sp>
        <p:nvSpPr>
          <p:cNvPr id="19" name="Text Placeholder 7"/>
          <p:cNvSpPr>
            <a:spLocks noGrp="1"/>
          </p:cNvSpPr>
          <p:nvPr>
            <p:ph type="body" sz="quarter" idx="14" hasCustomPrompt="1"/>
          </p:nvPr>
        </p:nvSpPr>
        <p:spPr>
          <a:xfrm>
            <a:off x="9266237" y="2205038"/>
            <a:ext cx="2517776" cy="3960812"/>
          </a:xfrm>
          <a:solidFill>
            <a:schemeClr val="bg1"/>
          </a:solidFill>
        </p:spPr>
        <p:txBody>
          <a:bodyPr lIns="0" tIns="0" rIns="0" bIns="0"/>
          <a:lstStyle>
            <a:lvl1pPr marL="0" indent="0" algn="ctr">
              <a:buNone/>
              <a:defRPr sz="2000" cap="all" baseline="0">
                <a:solidFill>
                  <a:schemeClr val="tx1"/>
                </a:solidFill>
                <a:latin typeface="+mj-lt"/>
              </a:defRPr>
            </a:lvl1pPr>
            <a:lvl2pPr marL="0" indent="0" algn="ctr">
              <a:buFontTx/>
              <a:buNone/>
              <a:defRPr sz="1400" baseline="0"/>
            </a:lvl2pPr>
            <a:lvl3pPr marL="266700" indent="-266700">
              <a:defRPr/>
            </a:lvl3pPr>
            <a:lvl4pPr marL="539750" indent="-273050">
              <a:defRPr/>
            </a:lvl4pPr>
            <a:lvl5pPr marL="806450" indent="-266700">
              <a:defRPr/>
            </a:lvl5pPr>
            <a:lvl6pPr marL="1071563" indent="-265113">
              <a:defRPr/>
            </a:lvl6pPr>
            <a:lvl7pPr marL="1346200" indent="-274638">
              <a:defRPr/>
            </a:lvl7pPr>
            <a:lvl8pPr marL="1612900" indent="-266700">
              <a:defRPr/>
            </a:lvl8pPr>
            <a:lvl9pPr marL="1878013" indent="-265113">
              <a:defRPr/>
            </a:lvl9pPr>
          </a:lstStyle>
          <a:p>
            <a:pPr lvl="0"/>
            <a:r>
              <a:rPr lang="en-US"/>
              <a:t>ADD your thank you message</a:t>
            </a:r>
          </a:p>
          <a:p>
            <a:pPr lvl="1"/>
            <a:r>
              <a:rPr lang="en-US"/>
              <a:t>and contact details</a:t>
            </a:r>
          </a:p>
        </p:txBody>
      </p:sp>
      <p:grpSp>
        <p:nvGrpSpPr>
          <p:cNvPr id="20" name="Group 19"/>
          <p:cNvGrpSpPr>
            <a:grpSpLocks noChangeAspect="1"/>
          </p:cNvGrpSpPr>
          <p:nvPr userDrawn="1"/>
        </p:nvGrpSpPr>
        <p:grpSpPr>
          <a:xfrm>
            <a:off x="10029110" y="1124675"/>
            <a:ext cx="992029" cy="720000"/>
            <a:chOff x="3084513" y="1249363"/>
            <a:chExt cx="6015037" cy="4365626"/>
          </a:xfrm>
        </p:grpSpPr>
        <p:sp>
          <p:nvSpPr>
            <p:cNvPr id="21" name="Freeform 6"/>
            <p:cNvSpPr>
              <a:spLocks noEditPoints="1"/>
            </p:cNvSpPr>
            <p:nvPr userDrawn="1"/>
          </p:nvSpPr>
          <p:spPr bwMode="auto">
            <a:xfrm>
              <a:off x="3836988" y="1249363"/>
              <a:ext cx="4511675" cy="3287713"/>
            </a:xfrm>
            <a:custGeom>
              <a:avLst/>
              <a:gdLst>
                <a:gd name="T0" fmla="*/ 2763 w 2842"/>
                <a:gd name="T1" fmla="*/ 1781 h 2071"/>
                <a:gd name="T2" fmla="*/ 2653 w 2842"/>
                <a:gd name="T3" fmla="*/ 1772 h 2071"/>
                <a:gd name="T4" fmla="*/ 2479 w 2842"/>
                <a:gd name="T5" fmla="*/ 1688 h 2071"/>
                <a:gd name="T6" fmla="*/ 2275 w 2842"/>
                <a:gd name="T7" fmla="*/ 1527 h 2071"/>
                <a:gd name="T8" fmla="*/ 1925 w 2842"/>
                <a:gd name="T9" fmla="*/ 1163 h 2071"/>
                <a:gd name="T10" fmla="*/ 1527 w 2842"/>
                <a:gd name="T11" fmla="*/ 685 h 2071"/>
                <a:gd name="T12" fmla="*/ 1639 w 2842"/>
                <a:gd name="T13" fmla="*/ 1213 h 2071"/>
                <a:gd name="T14" fmla="*/ 2005 w 2842"/>
                <a:gd name="T15" fmla="*/ 1617 h 2071"/>
                <a:gd name="T16" fmla="*/ 2313 w 2842"/>
                <a:gd name="T17" fmla="*/ 1882 h 2071"/>
                <a:gd name="T18" fmla="*/ 2460 w 2842"/>
                <a:gd name="T19" fmla="*/ 1960 h 2071"/>
                <a:gd name="T20" fmla="*/ 2361 w 2842"/>
                <a:gd name="T21" fmla="*/ 587 h 2071"/>
                <a:gd name="T22" fmla="*/ 2390 w 2842"/>
                <a:gd name="T23" fmla="*/ 432 h 2071"/>
                <a:gd name="T24" fmla="*/ 2367 w 2842"/>
                <a:gd name="T25" fmla="*/ 292 h 2071"/>
                <a:gd name="T26" fmla="*/ 2302 w 2842"/>
                <a:gd name="T27" fmla="*/ 174 h 2071"/>
                <a:gd name="T28" fmla="*/ 2191 w 2842"/>
                <a:gd name="T29" fmla="*/ 75 h 2071"/>
                <a:gd name="T30" fmla="*/ 2032 w 2842"/>
                <a:gd name="T31" fmla="*/ 18 h 2071"/>
                <a:gd name="T32" fmla="*/ 1868 w 2842"/>
                <a:gd name="T33" fmla="*/ 23 h 2071"/>
                <a:gd name="T34" fmla="*/ 1725 w 2842"/>
                <a:gd name="T35" fmla="*/ 87 h 2071"/>
                <a:gd name="T36" fmla="*/ 1606 w 2842"/>
                <a:gd name="T37" fmla="*/ 193 h 2071"/>
                <a:gd name="T38" fmla="*/ 1108 w 2842"/>
                <a:gd name="T39" fmla="*/ 984 h 2071"/>
                <a:gd name="T40" fmla="*/ 1569 w 2842"/>
                <a:gd name="T41" fmla="*/ 398 h 2071"/>
                <a:gd name="T42" fmla="*/ 1716 w 2842"/>
                <a:gd name="T43" fmla="*/ 257 h 2071"/>
                <a:gd name="T44" fmla="*/ 1816 w 2842"/>
                <a:gd name="T45" fmla="*/ 220 h 2071"/>
                <a:gd name="T46" fmla="*/ 1948 w 2842"/>
                <a:gd name="T47" fmla="*/ 232 h 2071"/>
                <a:gd name="T48" fmla="*/ 2046 w 2842"/>
                <a:gd name="T49" fmla="*/ 282 h 2071"/>
                <a:gd name="T50" fmla="*/ 2129 w 2842"/>
                <a:gd name="T51" fmla="*/ 382 h 2071"/>
                <a:gd name="T52" fmla="*/ 2164 w 2842"/>
                <a:gd name="T53" fmla="*/ 510 h 2071"/>
                <a:gd name="T54" fmla="*/ 2154 w 2842"/>
                <a:gd name="T55" fmla="*/ 629 h 2071"/>
                <a:gd name="T56" fmla="*/ 2091 w 2842"/>
                <a:gd name="T57" fmla="*/ 801 h 2071"/>
                <a:gd name="T58" fmla="*/ 1998 w 2842"/>
                <a:gd name="T59" fmla="*/ 1025 h 2071"/>
                <a:gd name="T60" fmla="*/ 2290 w 2842"/>
                <a:gd name="T61" fmla="*/ 703 h 2071"/>
                <a:gd name="T62" fmla="*/ 1154 w 2842"/>
                <a:gd name="T63" fmla="*/ 535 h 2071"/>
                <a:gd name="T64" fmla="*/ 1187 w 2842"/>
                <a:gd name="T65" fmla="*/ 182 h 2071"/>
                <a:gd name="T66" fmla="*/ 1069 w 2842"/>
                <a:gd name="T67" fmla="*/ 80 h 2071"/>
                <a:gd name="T68" fmla="*/ 930 w 2842"/>
                <a:gd name="T69" fmla="*/ 20 h 2071"/>
                <a:gd name="T70" fmla="*/ 737 w 2842"/>
                <a:gd name="T71" fmla="*/ 0 h 2071"/>
                <a:gd name="T72" fmla="*/ 574 w 2842"/>
                <a:gd name="T73" fmla="*/ 33 h 2071"/>
                <a:gd name="T74" fmla="*/ 460 w 2842"/>
                <a:gd name="T75" fmla="*/ 97 h 2071"/>
                <a:gd name="T76" fmla="*/ 355 w 2842"/>
                <a:gd name="T77" fmla="*/ 204 h 2071"/>
                <a:gd name="T78" fmla="*/ 301 w 2842"/>
                <a:gd name="T79" fmla="*/ 306 h 2071"/>
                <a:gd name="T80" fmla="*/ 278 w 2842"/>
                <a:gd name="T81" fmla="*/ 420 h 2071"/>
                <a:gd name="T82" fmla="*/ 291 w 2842"/>
                <a:gd name="T83" fmla="*/ 570 h 2071"/>
                <a:gd name="T84" fmla="*/ 370 w 2842"/>
                <a:gd name="T85" fmla="*/ 760 h 2071"/>
                <a:gd name="T86" fmla="*/ 520 w 2842"/>
                <a:gd name="T87" fmla="*/ 959 h 2071"/>
                <a:gd name="T88" fmla="*/ 1373 w 2842"/>
                <a:gd name="T89" fmla="*/ 1954 h 2071"/>
                <a:gd name="T90" fmla="*/ 1110 w 2842"/>
                <a:gd name="T91" fmla="*/ 1196 h 2071"/>
                <a:gd name="T92" fmla="*/ 619 w 2842"/>
                <a:gd name="T93" fmla="*/ 638 h 2071"/>
                <a:gd name="T94" fmla="*/ 549 w 2842"/>
                <a:gd name="T95" fmla="*/ 514 h 2071"/>
                <a:gd name="T96" fmla="*/ 518 w 2842"/>
                <a:gd name="T97" fmla="*/ 376 h 2071"/>
                <a:gd name="T98" fmla="*/ 531 w 2842"/>
                <a:gd name="T99" fmla="*/ 279 h 2071"/>
                <a:gd name="T100" fmla="*/ 581 w 2842"/>
                <a:gd name="T101" fmla="*/ 187 h 2071"/>
                <a:gd name="T102" fmla="*/ 643 w 2842"/>
                <a:gd name="T103" fmla="*/ 137 h 2071"/>
                <a:gd name="T104" fmla="*/ 747 w 2842"/>
                <a:gd name="T105" fmla="*/ 113 h 2071"/>
                <a:gd name="T106" fmla="*/ 870 w 2842"/>
                <a:gd name="T107" fmla="*/ 151 h 2071"/>
                <a:gd name="T108" fmla="*/ 964 w 2842"/>
                <a:gd name="T109" fmla="*/ 239 h 2071"/>
                <a:gd name="T110" fmla="*/ 1123 w 2842"/>
                <a:gd name="T111" fmla="*/ 479 h 2071"/>
                <a:gd name="T112" fmla="*/ 135 w 2842"/>
                <a:gd name="T113" fmla="*/ 2002 h 2071"/>
                <a:gd name="T114" fmla="*/ 404 w 2842"/>
                <a:gd name="T115" fmla="*/ 1815 h 2071"/>
                <a:gd name="T116" fmla="*/ 656 w 2842"/>
                <a:gd name="T117" fmla="*/ 1574 h 2071"/>
                <a:gd name="T118" fmla="*/ 498 w 2842"/>
                <a:gd name="T119" fmla="*/ 1616 h 2071"/>
                <a:gd name="T120" fmla="*/ 235 w 2842"/>
                <a:gd name="T121" fmla="*/ 1885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42" h="2071">
                  <a:moveTo>
                    <a:pt x="2842" y="1752"/>
                  </a:moveTo>
                  <a:lnTo>
                    <a:pt x="2825" y="1761"/>
                  </a:lnTo>
                  <a:lnTo>
                    <a:pt x="2817" y="1766"/>
                  </a:lnTo>
                  <a:lnTo>
                    <a:pt x="2808" y="1769"/>
                  </a:lnTo>
                  <a:lnTo>
                    <a:pt x="2799" y="1773"/>
                  </a:lnTo>
                  <a:lnTo>
                    <a:pt x="2790" y="1776"/>
                  </a:lnTo>
                  <a:lnTo>
                    <a:pt x="2781" y="1778"/>
                  </a:lnTo>
                  <a:lnTo>
                    <a:pt x="2772" y="1780"/>
                  </a:lnTo>
                  <a:lnTo>
                    <a:pt x="2763" y="1781"/>
                  </a:lnTo>
                  <a:lnTo>
                    <a:pt x="2754" y="1783"/>
                  </a:lnTo>
                  <a:lnTo>
                    <a:pt x="2744" y="1783"/>
                  </a:lnTo>
                  <a:lnTo>
                    <a:pt x="2735" y="1784"/>
                  </a:lnTo>
                  <a:lnTo>
                    <a:pt x="2725" y="1784"/>
                  </a:lnTo>
                  <a:lnTo>
                    <a:pt x="2715" y="1783"/>
                  </a:lnTo>
                  <a:lnTo>
                    <a:pt x="2695" y="1781"/>
                  </a:lnTo>
                  <a:lnTo>
                    <a:pt x="2674" y="1777"/>
                  </a:lnTo>
                  <a:lnTo>
                    <a:pt x="2664" y="1775"/>
                  </a:lnTo>
                  <a:lnTo>
                    <a:pt x="2653" y="1772"/>
                  </a:lnTo>
                  <a:lnTo>
                    <a:pt x="2633" y="1766"/>
                  </a:lnTo>
                  <a:lnTo>
                    <a:pt x="2622" y="1762"/>
                  </a:lnTo>
                  <a:lnTo>
                    <a:pt x="2611" y="1758"/>
                  </a:lnTo>
                  <a:lnTo>
                    <a:pt x="2590" y="1750"/>
                  </a:lnTo>
                  <a:lnTo>
                    <a:pt x="2568" y="1739"/>
                  </a:lnTo>
                  <a:lnTo>
                    <a:pt x="2546" y="1728"/>
                  </a:lnTo>
                  <a:lnTo>
                    <a:pt x="2524" y="1716"/>
                  </a:lnTo>
                  <a:lnTo>
                    <a:pt x="2502" y="1703"/>
                  </a:lnTo>
                  <a:lnTo>
                    <a:pt x="2479" y="1688"/>
                  </a:lnTo>
                  <a:lnTo>
                    <a:pt x="2457" y="1673"/>
                  </a:lnTo>
                  <a:lnTo>
                    <a:pt x="2434" y="1657"/>
                  </a:lnTo>
                  <a:lnTo>
                    <a:pt x="2411" y="1641"/>
                  </a:lnTo>
                  <a:lnTo>
                    <a:pt x="2388" y="1623"/>
                  </a:lnTo>
                  <a:lnTo>
                    <a:pt x="2366" y="1605"/>
                  </a:lnTo>
                  <a:lnTo>
                    <a:pt x="2343" y="1586"/>
                  </a:lnTo>
                  <a:lnTo>
                    <a:pt x="2320" y="1567"/>
                  </a:lnTo>
                  <a:lnTo>
                    <a:pt x="2297" y="1547"/>
                  </a:lnTo>
                  <a:lnTo>
                    <a:pt x="2275" y="1527"/>
                  </a:lnTo>
                  <a:lnTo>
                    <a:pt x="2252" y="1506"/>
                  </a:lnTo>
                  <a:lnTo>
                    <a:pt x="2208" y="1464"/>
                  </a:lnTo>
                  <a:lnTo>
                    <a:pt x="2164" y="1420"/>
                  </a:lnTo>
                  <a:lnTo>
                    <a:pt x="2141" y="1397"/>
                  </a:lnTo>
                  <a:lnTo>
                    <a:pt x="2118" y="1373"/>
                  </a:lnTo>
                  <a:lnTo>
                    <a:pt x="2070" y="1323"/>
                  </a:lnTo>
                  <a:lnTo>
                    <a:pt x="2022" y="1271"/>
                  </a:lnTo>
                  <a:lnTo>
                    <a:pt x="1974" y="1217"/>
                  </a:lnTo>
                  <a:lnTo>
                    <a:pt x="1925" y="1163"/>
                  </a:lnTo>
                  <a:lnTo>
                    <a:pt x="1878" y="1109"/>
                  </a:lnTo>
                  <a:lnTo>
                    <a:pt x="1831" y="1054"/>
                  </a:lnTo>
                  <a:lnTo>
                    <a:pt x="1786" y="1002"/>
                  </a:lnTo>
                  <a:lnTo>
                    <a:pt x="1743" y="950"/>
                  </a:lnTo>
                  <a:lnTo>
                    <a:pt x="1703" y="902"/>
                  </a:lnTo>
                  <a:lnTo>
                    <a:pt x="1631" y="814"/>
                  </a:lnTo>
                  <a:lnTo>
                    <a:pt x="1574" y="745"/>
                  </a:lnTo>
                  <a:lnTo>
                    <a:pt x="1537" y="698"/>
                  </a:lnTo>
                  <a:lnTo>
                    <a:pt x="1527" y="685"/>
                  </a:lnTo>
                  <a:lnTo>
                    <a:pt x="1372" y="882"/>
                  </a:lnTo>
                  <a:lnTo>
                    <a:pt x="1382" y="894"/>
                  </a:lnTo>
                  <a:lnTo>
                    <a:pt x="1415" y="938"/>
                  </a:lnTo>
                  <a:lnTo>
                    <a:pt x="1451" y="982"/>
                  </a:lnTo>
                  <a:lnTo>
                    <a:pt x="1487" y="1027"/>
                  </a:lnTo>
                  <a:lnTo>
                    <a:pt x="1524" y="1073"/>
                  </a:lnTo>
                  <a:lnTo>
                    <a:pt x="1561" y="1119"/>
                  </a:lnTo>
                  <a:lnTo>
                    <a:pt x="1600" y="1166"/>
                  </a:lnTo>
                  <a:lnTo>
                    <a:pt x="1639" y="1213"/>
                  </a:lnTo>
                  <a:lnTo>
                    <a:pt x="1679" y="1260"/>
                  </a:lnTo>
                  <a:lnTo>
                    <a:pt x="1719" y="1307"/>
                  </a:lnTo>
                  <a:lnTo>
                    <a:pt x="1759" y="1353"/>
                  </a:lnTo>
                  <a:lnTo>
                    <a:pt x="1800" y="1399"/>
                  </a:lnTo>
                  <a:lnTo>
                    <a:pt x="1841" y="1445"/>
                  </a:lnTo>
                  <a:lnTo>
                    <a:pt x="1882" y="1489"/>
                  </a:lnTo>
                  <a:lnTo>
                    <a:pt x="1924" y="1533"/>
                  </a:lnTo>
                  <a:lnTo>
                    <a:pt x="1965" y="1576"/>
                  </a:lnTo>
                  <a:lnTo>
                    <a:pt x="2005" y="1617"/>
                  </a:lnTo>
                  <a:lnTo>
                    <a:pt x="2046" y="1657"/>
                  </a:lnTo>
                  <a:lnTo>
                    <a:pt x="2086" y="1695"/>
                  </a:lnTo>
                  <a:lnTo>
                    <a:pt x="2106" y="1713"/>
                  </a:lnTo>
                  <a:lnTo>
                    <a:pt x="2126" y="1731"/>
                  </a:lnTo>
                  <a:lnTo>
                    <a:pt x="2165" y="1766"/>
                  </a:lnTo>
                  <a:lnTo>
                    <a:pt x="2203" y="1798"/>
                  </a:lnTo>
                  <a:lnTo>
                    <a:pt x="2241" y="1829"/>
                  </a:lnTo>
                  <a:lnTo>
                    <a:pt x="2278" y="1857"/>
                  </a:lnTo>
                  <a:lnTo>
                    <a:pt x="2313" y="1882"/>
                  </a:lnTo>
                  <a:lnTo>
                    <a:pt x="2331" y="1894"/>
                  </a:lnTo>
                  <a:lnTo>
                    <a:pt x="2348" y="1905"/>
                  </a:lnTo>
                  <a:lnTo>
                    <a:pt x="2365" y="1915"/>
                  </a:lnTo>
                  <a:lnTo>
                    <a:pt x="2382" y="1924"/>
                  </a:lnTo>
                  <a:lnTo>
                    <a:pt x="2398" y="1933"/>
                  </a:lnTo>
                  <a:lnTo>
                    <a:pt x="2414" y="1941"/>
                  </a:lnTo>
                  <a:lnTo>
                    <a:pt x="2429" y="1948"/>
                  </a:lnTo>
                  <a:lnTo>
                    <a:pt x="2445" y="1954"/>
                  </a:lnTo>
                  <a:lnTo>
                    <a:pt x="2460" y="1960"/>
                  </a:lnTo>
                  <a:lnTo>
                    <a:pt x="2474" y="1965"/>
                  </a:lnTo>
                  <a:lnTo>
                    <a:pt x="2488" y="1968"/>
                  </a:lnTo>
                  <a:lnTo>
                    <a:pt x="2502" y="1971"/>
                  </a:lnTo>
                  <a:lnTo>
                    <a:pt x="2515" y="1973"/>
                  </a:lnTo>
                  <a:lnTo>
                    <a:pt x="2528" y="1974"/>
                  </a:lnTo>
                  <a:lnTo>
                    <a:pt x="2541" y="1974"/>
                  </a:lnTo>
                  <a:lnTo>
                    <a:pt x="2553" y="1973"/>
                  </a:lnTo>
                  <a:lnTo>
                    <a:pt x="2842" y="1752"/>
                  </a:lnTo>
                  <a:close/>
                  <a:moveTo>
                    <a:pt x="2361" y="587"/>
                  </a:moveTo>
                  <a:lnTo>
                    <a:pt x="2365" y="573"/>
                  </a:lnTo>
                  <a:lnTo>
                    <a:pt x="2370" y="559"/>
                  </a:lnTo>
                  <a:lnTo>
                    <a:pt x="2377" y="531"/>
                  </a:lnTo>
                  <a:lnTo>
                    <a:pt x="2381" y="517"/>
                  </a:lnTo>
                  <a:lnTo>
                    <a:pt x="2383" y="503"/>
                  </a:lnTo>
                  <a:lnTo>
                    <a:pt x="2385" y="488"/>
                  </a:lnTo>
                  <a:lnTo>
                    <a:pt x="2387" y="474"/>
                  </a:lnTo>
                  <a:lnTo>
                    <a:pt x="2389" y="446"/>
                  </a:lnTo>
                  <a:lnTo>
                    <a:pt x="2390" y="432"/>
                  </a:lnTo>
                  <a:lnTo>
                    <a:pt x="2390" y="417"/>
                  </a:lnTo>
                  <a:lnTo>
                    <a:pt x="2389" y="403"/>
                  </a:lnTo>
                  <a:lnTo>
                    <a:pt x="2388" y="389"/>
                  </a:lnTo>
                  <a:lnTo>
                    <a:pt x="2387" y="375"/>
                  </a:lnTo>
                  <a:lnTo>
                    <a:pt x="2385" y="361"/>
                  </a:lnTo>
                  <a:lnTo>
                    <a:pt x="2382" y="347"/>
                  </a:lnTo>
                  <a:lnTo>
                    <a:pt x="2379" y="333"/>
                  </a:lnTo>
                  <a:lnTo>
                    <a:pt x="2372" y="305"/>
                  </a:lnTo>
                  <a:lnTo>
                    <a:pt x="2367" y="292"/>
                  </a:lnTo>
                  <a:lnTo>
                    <a:pt x="2362" y="278"/>
                  </a:lnTo>
                  <a:lnTo>
                    <a:pt x="2356" y="265"/>
                  </a:lnTo>
                  <a:lnTo>
                    <a:pt x="2350" y="251"/>
                  </a:lnTo>
                  <a:lnTo>
                    <a:pt x="2344" y="238"/>
                  </a:lnTo>
                  <a:lnTo>
                    <a:pt x="2336" y="225"/>
                  </a:lnTo>
                  <a:lnTo>
                    <a:pt x="2329" y="212"/>
                  </a:lnTo>
                  <a:lnTo>
                    <a:pt x="2320" y="199"/>
                  </a:lnTo>
                  <a:lnTo>
                    <a:pt x="2311" y="186"/>
                  </a:lnTo>
                  <a:lnTo>
                    <a:pt x="2302" y="174"/>
                  </a:lnTo>
                  <a:lnTo>
                    <a:pt x="2292" y="162"/>
                  </a:lnTo>
                  <a:lnTo>
                    <a:pt x="2281" y="149"/>
                  </a:lnTo>
                  <a:lnTo>
                    <a:pt x="2268" y="135"/>
                  </a:lnTo>
                  <a:lnTo>
                    <a:pt x="2253" y="121"/>
                  </a:lnTo>
                  <a:lnTo>
                    <a:pt x="2246" y="115"/>
                  </a:lnTo>
                  <a:lnTo>
                    <a:pt x="2238" y="109"/>
                  </a:lnTo>
                  <a:lnTo>
                    <a:pt x="2223" y="97"/>
                  </a:lnTo>
                  <a:lnTo>
                    <a:pt x="2207" y="86"/>
                  </a:lnTo>
                  <a:lnTo>
                    <a:pt x="2191" y="75"/>
                  </a:lnTo>
                  <a:lnTo>
                    <a:pt x="2175" y="66"/>
                  </a:lnTo>
                  <a:lnTo>
                    <a:pt x="2158" y="57"/>
                  </a:lnTo>
                  <a:lnTo>
                    <a:pt x="2140" y="49"/>
                  </a:lnTo>
                  <a:lnTo>
                    <a:pt x="2123" y="42"/>
                  </a:lnTo>
                  <a:lnTo>
                    <a:pt x="2105" y="36"/>
                  </a:lnTo>
                  <a:lnTo>
                    <a:pt x="2087" y="30"/>
                  </a:lnTo>
                  <a:lnTo>
                    <a:pt x="2069" y="25"/>
                  </a:lnTo>
                  <a:lnTo>
                    <a:pt x="2051" y="21"/>
                  </a:lnTo>
                  <a:lnTo>
                    <a:pt x="2032" y="18"/>
                  </a:lnTo>
                  <a:lnTo>
                    <a:pt x="2014" y="16"/>
                  </a:lnTo>
                  <a:lnTo>
                    <a:pt x="1995" y="14"/>
                  </a:lnTo>
                  <a:lnTo>
                    <a:pt x="1977" y="13"/>
                  </a:lnTo>
                  <a:lnTo>
                    <a:pt x="1958" y="13"/>
                  </a:lnTo>
                  <a:lnTo>
                    <a:pt x="1940" y="13"/>
                  </a:lnTo>
                  <a:lnTo>
                    <a:pt x="1922" y="15"/>
                  </a:lnTo>
                  <a:lnTo>
                    <a:pt x="1904" y="17"/>
                  </a:lnTo>
                  <a:lnTo>
                    <a:pt x="1886" y="19"/>
                  </a:lnTo>
                  <a:lnTo>
                    <a:pt x="1868" y="23"/>
                  </a:lnTo>
                  <a:lnTo>
                    <a:pt x="1851" y="27"/>
                  </a:lnTo>
                  <a:lnTo>
                    <a:pt x="1834" y="32"/>
                  </a:lnTo>
                  <a:lnTo>
                    <a:pt x="1817" y="38"/>
                  </a:lnTo>
                  <a:lnTo>
                    <a:pt x="1801" y="44"/>
                  </a:lnTo>
                  <a:lnTo>
                    <a:pt x="1785" y="51"/>
                  </a:lnTo>
                  <a:lnTo>
                    <a:pt x="1769" y="59"/>
                  </a:lnTo>
                  <a:lnTo>
                    <a:pt x="1754" y="68"/>
                  </a:lnTo>
                  <a:lnTo>
                    <a:pt x="1739" y="77"/>
                  </a:lnTo>
                  <a:lnTo>
                    <a:pt x="1725" y="87"/>
                  </a:lnTo>
                  <a:lnTo>
                    <a:pt x="1712" y="97"/>
                  </a:lnTo>
                  <a:lnTo>
                    <a:pt x="1698" y="107"/>
                  </a:lnTo>
                  <a:lnTo>
                    <a:pt x="1685" y="117"/>
                  </a:lnTo>
                  <a:lnTo>
                    <a:pt x="1672" y="128"/>
                  </a:lnTo>
                  <a:lnTo>
                    <a:pt x="1659" y="140"/>
                  </a:lnTo>
                  <a:lnTo>
                    <a:pt x="1646" y="152"/>
                  </a:lnTo>
                  <a:lnTo>
                    <a:pt x="1633" y="165"/>
                  </a:lnTo>
                  <a:lnTo>
                    <a:pt x="1619" y="179"/>
                  </a:lnTo>
                  <a:lnTo>
                    <a:pt x="1606" y="193"/>
                  </a:lnTo>
                  <a:lnTo>
                    <a:pt x="1577" y="225"/>
                  </a:lnTo>
                  <a:lnTo>
                    <a:pt x="1547" y="260"/>
                  </a:lnTo>
                  <a:lnTo>
                    <a:pt x="1513" y="301"/>
                  </a:lnTo>
                  <a:lnTo>
                    <a:pt x="1470" y="356"/>
                  </a:lnTo>
                  <a:lnTo>
                    <a:pt x="1404" y="439"/>
                  </a:lnTo>
                  <a:lnTo>
                    <a:pt x="1246" y="643"/>
                  </a:lnTo>
                  <a:lnTo>
                    <a:pt x="1102" y="829"/>
                  </a:lnTo>
                  <a:lnTo>
                    <a:pt x="1039" y="910"/>
                  </a:lnTo>
                  <a:lnTo>
                    <a:pt x="1108" y="984"/>
                  </a:lnTo>
                  <a:lnTo>
                    <a:pt x="1149" y="933"/>
                  </a:lnTo>
                  <a:lnTo>
                    <a:pt x="1206" y="861"/>
                  </a:lnTo>
                  <a:lnTo>
                    <a:pt x="1274" y="774"/>
                  </a:lnTo>
                  <a:lnTo>
                    <a:pt x="1346" y="680"/>
                  </a:lnTo>
                  <a:lnTo>
                    <a:pt x="1417" y="589"/>
                  </a:lnTo>
                  <a:lnTo>
                    <a:pt x="1482" y="506"/>
                  </a:lnTo>
                  <a:lnTo>
                    <a:pt x="1535" y="440"/>
                  </a:lnTo>
                  <a:lnTo>
                    <a:pt x="1554" y="415"/>
                  </a:lnTo>
                  <a:lnTo>
                    <a:pt x="1569" y="398"/>
                  </a:lnTo>
                  <a:lnTo>
                    <a:pt x="1594" y="369"/>
                  </a:lnTo>
                  <a:lnTo>
                    <a:pt x="1620" y="340"/>
                  </a:lnTo>
                  <a:lnTo>
                    <a:pt x="1633" y="326"/>
                  </a:lnTo>
                  <a:lnTo>
                    <a:pt x="1647" y="312"/>
                  </a:lnTo>
                  <a:lnTo>
                    <a:pt x="1662" y="299"/>
                  </a:lnTo>
                  <a:lnTo>
                    <a:pt x="1676" y="286"/>
                  </a:lnTo>
                  <a:lnTo>
                    <a:pt x="1692" y="273"/>
                  </a:lnTo>
                  <a:lnTo>
                    <a:pt x="1708" y="262"/>
                  </a:lnTo>
                  <a:lnTo>
                    <a:pt x="1716" y="257"/>
                  </a:lnTo>
                  <a:lnTo>
                    <a:pt x="1724" y="252"/>
                  </a:lnTo>
                  <a:lnTo>
                    <a:pt x="1741" y="242"/>
                  </a:lnTo>
                  <a:lnTo>
                    <a:pt x="1759" y="234"/>
                  </a:lnTo>
                  <a:lnTo>
                    <a:pt x="1768" y="231"/>
                  </a:lnTo>
                  <a:lnTo>
                    <a:pt x="1777" y="228"/>
                  </a:lnTo>
                  <a:lnTo>
                    <a:pt x="1787" y="225"/>
                  </a:lnTo>
                  <a:lnTo>
                    <a:pt x="1796" y="223"/>
                  </a:lnTo>
                  <a:lnTo>
                    <a:pt x="1806" y="221"/>
                  </a:lnTo>
                  <a:lnTo>
                    <a:pt x="1816" y="220"/>
                  </a:lnTo>
                  <a:lnTo>
                    <a:pt x="1836" y="219"/>
                  </a:lnTo>
                  <a:lnTo>
                    <a:pt x="1855" y="218"/>
                  </a:lnTo>
                  <a:lnTo>
                    <a:pt x="1874" y="219"/>
                  </a:lnTo>
                  <a:lnTo>
                    <a:pt x="1893" y="220"/>
                  </a:lnTo>
                  <a:lnTo>
                    <a:pt x="1912" y="223"/>
                  </a:lnTo>
                  <a:lnTo>
                    <a:pt x="1921" y="225"/>
                  </a:lnTo>
                  <a:lnTo>
                    <a:pt x="1930" y="227"/>
                  </a:lnTo>
                  <a:lnTo>
                    <a:pt x="1939" y="230"/>
                  </a:lnTo>
                  <a:lnTo>
                    <a:pt x="1948" y="232"/>
                  </a:lnTo>
                  <a:lnTo>
                    <a:pt x="1957" y="235"/>
                  </a:lnTo>
                  <a:lnTo>
                    <a:pt x="1966" y="238"/>
                  </a:lnTo>
                  <a:lnTo>
                    <a:pt x="1983" y="245"/>
                  </a:lnTo>
                  <a:lnTo>
                    <a:pt x="1991" y="249"/>
                  </a:lnTo>
                  <a:lnTo>
                    <a:pt x="2000" y="253"/>
                  </a:lnTo>
                  <a:lnTo>
                    <a:pt x="2008" y="257"/>
                  </a:lnTo>
                  <a:lnTo>
                    <a:pt x="2016" y="262"/>
                  </a:lnTo>
                  <a:lnTo>
                    <a:pt x="2031" y="272"/>
                  </a:lnTo>
                  <a:lnTo>
                    <a:pt x="2046" y="282"/>
                  </a:lnTo>
                  <a:lnTo>
                    <a:pt x="2061" y="294"/>
                  </a:lnTo>
                  <a:lnTo>
                    <a:pt x="2067" y="300"/>
                  </a:lnTo>
                  <a:lnTo>
                    <a:pt x="2074" y="307"/>
                  </a:lnTo>
                  <a:lnTo>
                    <a:pt x="2081" y="313"/>
                  </a:lnTo>
                  <a:lnTo>
                    <a:pt x="2087" y="320"/>
                  </a:lnTo>
                  <a:lnTo>
                    <a:pt x="2099" y="334"/>
                  </a:lnTo>
                  <a:lnTo>
                    <a:pt x="2110" y="350"/>
                  </a:lnTo>
                  <a:lnTo>
                    <a:pt x="2120" y="366"/>
                  </a:lnTo>
                  <a:lnTo>
                    <a:pt x="2129" y="382"/>
                  </a:lnTo>
                  <a:lnTo>
                    <a:pt x="2134" y="391"/>
                  </a:lnTo>
                  <a:lnTo>
                    <a:pt x="2138" y="400"/>
                  </a:lnTo>
                  <a:lnTo>
                    <a:pt x="2145" y="418"/>
                  </a:lnTo>
                  <a:lnTo>
                    <a:pt x="2151" y="438"/>
                  </a:lnTo>
                  <a:lnTo>
                    <a:pt x="2154" y="447"/>
                  </a:lnTo>
                  <a:lnTo>
                    <a:pt x="2156" y="458"/>
                  </a:lnTo>
                  <a:lnTo>
                    <a:pt x="2160" y="478"/>
                  </a:lnTo>
                  <a:lnTo>
                    <a:pt x="2163" y="499"/>
                  </a:lnTo>
                  <a:lnTo>
                    <a:pt x="2164" y="510"/>
                  </a:lnTo>
                  <a:lnTo>
                    <a:pt x="2164" y="522"/>
                  </a:lnTo>
                  <a:lnTo>
                    <a:pt x="2164" y="544"/>
                  </a:lnTo>
                  <a:lnTo>
                    <a:pt x="2164" y="556"/>
                  </a:lnTo>
                  <a:lnTo>
                    <a:pt x="2163" y="568"/>
                  </a:lnTo>
                  <a:lnTo>
                    <a:pt x="2162" y="579"/>
                  </a:lnTo>
                  <a:lnTo>
                    <a:pt x="2161" y="592"/>
                  </a:lnTo>
                  <a:lnTo>
                    <a:pt x="2159" y="604"/>
                  </a:lnTo>
                  <a:lnTo>
                    <a:pt x="2157" y="616"/>
                  </a:lnTo>
                  <a:lnTo>
                    <a:pt x="2154" y="629"/>
                  </a:lnTo>
                  <a:lnTo>
                    <a:pt x="2151" y="641"/>
                  </a:lnTo>
                  <a:lnTo>
                    <a:pt x="2148" y="654"/>
                  </a:lnTo>
                  <a:lnTo>
                    <a:pt x="2144" y="667"/>
                  </a:lnTo>
                  <a:lnTo>
                    <a:pt x="2139" y="682"/>
                  </a:lnTo>
                  <a:lnTo>
                    <a:pt x="2134" y="698"/>
                  </a:lnTo>
                  <a:lnTo>
                    <a:pt x="2121" y="730"/>
                  </a:lnTo>
                  <a:lnTo>
                    <a:pt x="2114" y="747"/>
                  </a:lnTo>
                  <a:lnTo>
                    <a:pt x="2107" y="765"/>
                  </a:lnTo>
                  <a:lnTo>
                    <a:pt x="2091" y="801"/>
                  </a:lnTo>
                  <a:lnTo>
                    <a:pt x="2074" y="837"/>
                  </a:lnTo>
                  <a:lnTo>
                    <a:pt x="2057" y="874"/>
                  </a:lnTo>
                  <a:lnTo>
                    <a:pt x="2039" y="910"/>
                  </a:lnTo>
                  <a:lnTo>
                    <a:pt x="2006" y="976"/>
                  </a:lnTo>
                  <a:lnTo>
                    <a:pt x="1978" y="1031"/>
                  </a:lnTo>
                  <a:lnTo>
                    <a:pt x="1958" y="1068"/>
                  </a:lnTo>
                  <a:lnTo>
                    <a:pt x="1951" y="1081"/>
                  </a:lnTo>
                  <a:lnTo>
                    <a:pt x="1973" y="1054"/>
                  </a:lnTo>
                  <a:lnTo>
                    <a:pt x="1998" y="1025"/>
                  </a:lnTo>
                  <a:lnTo>
                    <a:pt x="2025" y="995"/>
                  </a:lnTo>
                  <a:lnTo>
                    <a:pt x="2054" y="964"/>
                  </a:lnTo>
                  <a:lnTo>
                    <a:pt x="2115" y="900"/>
                  </a:lnTo>
                  <a:lnTo>
                    <a:pt x="2178" y="833"/>
                  </a:lnTo>
                  <a:lnTo>
                    <a:pt x="2208" y="800"/>
                  </a:lnTo>
                  <a:lnTo>
                    <a:pt x="2237" y="768"/>
                  </a:lnTo>
                  <a:lnTo>
                    <a:pt x="2265" y="735"/>
                  </a:lnTo>
                  <a:lnTo>
                    <a:pt x="2278" y="719"/>
                  </a:lnTo>
                  <a:lnTo>
                    <a:pt x="2290" y="703"/>
                  </a:lnTo>
                  <a:lnTo>
                    <a:pt x="2302" y="688"/>
                  </a:lnTo>
                  <a:lnTo>
                    <a:pt x="2313" y="672"/>
                  </a:lnTo>
                  <a:lnTo>
                    <a:pt x="2323" y="657"/>
                  </a:lnTo>
                  <a:lnTo>
                    <a:pt x="2333" y="642"/>
                  </a:lnTo>
                  <a:lnTo>
                    <a:pt x="2341" y="628"/>
                  </a:lnTo>
                  <a:lnTo>
                    <a:pt x="2349" y="614"/>
                  </a:lnTo>
                  <a:lnTo>
                    <a:pt x="2355" y="600"/>
                  </a:lnTo>
                  <a:lnTo>
                    <a:pt x="2361" y="587"/>
                  </a:lnTo>
                  <a:close/>
                  <a:moveTo>
                    <a:pt x="1154" y="535"/>
                  </a:moveTo>
                  <a:lnTo>
                    <a:pt x="1304" y="345"/>
                  </a:lnTo>
                  <a:lnTo>
                    <a:pt x="1284" y="313"/>
                  </a:lnTo>
                  <a:lnTo>
                    <a:pt x="1265" y="284"/>
                  </a:lnTo>
                  <a:lnTo>
                    <a:pt x="1246" y="256"/>
                  </a:lnTo>
                  <a:lnTo>
                    <a:pt x="1226" y="230"/>
                  </a:lnTo>
                  <a:lnTo>
                    <a:pt x="1216" y="217"/>
                  </a:lnTo>
                  <a:lnTo>
                    <a:pt x="1207" y="205"/>
                  </a:lnTo>
                  <a:lnTo>
                    <a:pt x="1197" y="193"/>
                  </a:lnTo>
                  <a:lnTo>
                    <a:pt x="1187" y="182"/>
                  </a:lnTo>
                  <a:lnTo>
                    <a:pt x="1166" y="160"/>
                  </a:lnTo>
                  <a:lnTo>
                    <a:pt x="1156" y="150"/>
                  </a:lnTo>
                  <a:lnTo>
                    <a:pt x="1146" y="140"/>
                  </a:lnTo>
                  <a:lnTo>
                    <a:pt x="1135" y="130"/>
                  </a:lnTo>
                  <a:lnTo>
                    <a:pt x="1124" y="121"/>
                  </a:lnTo>
                  <a:lnTo>
                    <a:pt x="1114" y="112"/>
                  </a:lnTo>
                  <a:lnTo>
                    <a:pt x="1103" y="104"/>
                  </a:lnTo>
                  <a:lnTo>
                    <a:pt x="1081" y="88"/>
                  </a:lnTo>
                  <a:lnTo>
                    <a:pt x="1069" y="80"/>
                  </a:lnTo>
                  <a:lnTo>
                    <a:pt x="1058" y="73"/>
                  </a:lnTo>
                  <a:lnTo>
                    <a:pt x="1046" y="67"/>
                  </a:lnTo>
                  <a:lnTo>
                    <a:pt x="1034" y="60"/>
                  </a:lnTo>
                  <a:lnTo>
                    <a:pt x="1022" y="54"/>
                  </a:lnTo>
                  <a:lnTo>
                    <a:pt x="1010" y="48"/>
                  </a:lnTo>
                  <a:lnTo>
                    <a:pt x="984" y="37"/>
                  </a:lnTo>
                  <a:lnTo>
                    <a:pt x="958" y="28"/>
                  </a:lnTo>
                  <a:lnTo>
                    <a:pt x="946" y="24"/>
                  </a:lnTo>
                  <a:lnTo>
                    <a:pt x="930" y="20"/>
                  </a:lnTo>
                  <a:lnTo>
                    <a:pt x="911" y="15"/>
                  </a:lnTo>
                  <a:lnTo>
                    <a:pt x="888" y="11"/>
                  </a:lnTo>
                  <a:lnTo>
                    <a:pt x="862" y="7"/>
                  </a:lnTo>
                  <a:lnTo>
                    <a:pt x="834" y="3"/>
                  </a:lnTo>
                  <a:lnTo>
                    <a:pt x="803" y="1"/>
                  </a:lnTo>
                  <a:lnTo>
                    <a:pt x="787" y="0"/>
                  </a:lnTo>
                  <a:lnTo>
                    <a:pt x="771" y="0"/>
                  </a:lnTo>
                  <a:lnTo>
                    <a:pt x="754" y="0"/>
                  </a:lnTo>
                  <a:lnTo>
                    <a:pt x="737" y="0"/>
                  </a:lnTo>
                  <a:lnTo>
                    <a:pt x="720" y="1"/>
                  </a:lnTo>
                  <a:lnTo>
                    <a:pt x="702" y="3"/>
                  </a:lnTo>
                  <a:lnTo>
                    <a:pt x="684" y="5"/>
                  </a:lnTo>
                  <a:lnTo>
                    <a:pt x="666" y="8"/>
                  </a:lnTo>
                  <a:lnTo>
                    <a:pt x="647" y="11"/>
                  </a:lnTo>
                  <a:lnTo>
                    <a:pt x="629" y="16"/>
                  </a:lnTo>
                  <a:lnTo>
                    <a:pt x="611" y="21"/>
                  </a:lnTo>
                  <a:lnTo>
                    <a:pt x="592" y="26"/>
                  </a:lnTo>
                  <a:lnTo>
                    <a:pt x="574" y="33"/>
                  </a:lnTo>
                  <a:lnTo>
                    <a:pt x="565" y="37"/>
                  </a:lnTo>
                  <a:lnTo>
                    <a:pt x="556" y="41"/>
                  </a:lnTo>
                  <a:lnTo>
                    <a:pt x="537" y="49"/>
                  </a:lnTo>
                  <a:lnTo>
                    <a:pt x="528" y="54"/>
                  </a:lnTo>
                  <a:lnTo>
                    <a:pt x="519" y="59"/>
                  </a:lnTo>
                  <a:lnTo>
                    <a:pt x="510" y="64"/>
                  </a:lnTo>
                  <a:lnTo>
                    <a:pt x="501" y="69"/>
                  </a:lnTo>
                  <a:lnTo>
                    <a:pt x="484" y="80"/>
                  </a:lnTo>
                  <a:lnTo>
                    <a:pt x="460" y="97"/>
                  </a:lnTo>
                  <a:lnTo>
                    <a:pt x="438" y="115"/>
                  </a:lnTo>
                  <a:lnTo>
                    <a:pt x="427" y="124"/>
                  </a:lnTo>
                  <a:lnTo>
                    <a:pt x="417" y="134"/>
                  </a:lnTo>
                  <a:lnTo>
                    <a:pt x="407" y="143"/>
                  </a:lnTo>
                  <a:lnTo>
                    <a:pt x="398" y="153"/>
                  </a:lnTo>
                  <a:lnTo>
                    <a:pt x="389" y="163"/>
                  </a:lnTo>
                  <a:lnTo>
                    <a:pt x="380" y="173"/>
                  </a:lnTo>
                  <a:lnTo>
                    <a:pt x="363" y="194"/>
                  </a:lnTo>
                  <a:lnTo>
                    <a:pt x="355" y="204"/>
                  </a:lnTo>
                  <a:lnTo>
                    <a:pt x="348" y="215"/>
                  </a:lnTo>
                  <a:lnTo>
                    <a:pt x="341" y="226"/>
                  </a:lnTo>
                  <a:lnTo>
                    <a:pt x="334" y="237"/>
                  </a:lnTo>
                  <a:lnTo>
                    <a:pt x="328" y="248"/>
                  </a:lnTo>
                  <a:lnTo>
                    <a:pt x="322" y="260"/>
                  </a:lnTo>
                  <a:lnTo>
                    <a:pt x="316" y="271"/>
                  </a:lnTo>
                  <a:lnTo>
                    <a:pt x="311" y="283"/>
                  </a:lnTo>
                  <a:lnTo>
                    <a:pt x="306" y="295"/>
                  </a:lnTo>
                  <a:lnTo>
                    <a:pt x="301" y="306"/>
                  </a:lnTo>
                  <a:lnTo>
                    <a:pt x="297" y="318"/>
                  </a:lnTo>
                  <a:lnTo>
                    <a:pt x="294" y="331"/>
                  </a:lnTo>
                  <a:lnTo>
                    <a:pt x="290" y="343"/>
                  </a:lnTo>
                  <a:lnTo>
                    <a:pt x="287" y="355"/>
                  </a:lnTo>
                  <a:lnTo>
                    <a:pt x="285" y="368"/>
                  </a:lnTo>
                  <a:lnTo>
                    <a:pt x="282" y="381"/>
                  </a:lnTo>
                  <a:lnTo>
                    <a:pt x="280" y="394"/>
                  </a:lnTo>
                  <a:lnTo>
                    <a:pt x="279" y="406"/>
                  </a:lnTo>
                  <a:lnTo>
                    <a:pt x="278" y="420"/>
                  </a:lnTo>
                  <a:lnTo>
                    <a:pt x="277" y="433"/>
                  </a:lnTo>
                  <a:lnTo>
                    <a:pt x="277" y="446"/>
                  </a:lnTo>
                  <a:lnTo>
                    <a:pt x="277" y="459"/>
                  </a:lnTo>
                  <a:lnTo>
                    <a:pt x="277" y="473"/>
                  </a:lnTo>
                  <a:lnTo>
                    <a:pt x="278" y="486"/>
                  </a:lnTo>
                  <a:lnTo>
                    <a:pt x="279" y="500"/>
                  </a:lnTo>
                  <a:lnTo>
                    <a:pt x="281" y="514"/>
                  </a:lnTo>
                  <a:lnTo>
                    <a:pt x="285" y="542"/>
                  </a:lnTo>
                  <a:lnTo>
                    <a:pt x="291" y="570"/>
                  </a:lnTo>
                  <a:lnTo>
                    <a:pt x="299" y="598"/>
                  </a:lnTo>
                  <a:lnTo>
                    <a:pt x="303" y="612"/>
                  </a:lnTo>
                  <a:lnTo>
                    <a:pt x="308" y="627"/>
                  </a:lnTo>
                  <a:lnTo>
                    <a:pt x="319" y="656"/>
                  </a:lnTo>
                  <a:lnTo>
                    <a:pt x="325" y="670"/>
                  </a:lnTo>
                  <a:lnTo>
                    <a:pt x="331" y="686"/>
                  </a:lnTo>
                  <a:lnTo>
                    <a:pt x="346" y="715"/>
                  </a:lnTo>
                  <a:lnTo>
                    <a:pt x="361" y="745"/>
                  </a:lnTo>
                  <a:lnTo>
                    <a:pt x="370" y="760"/>
                  </a:lnTo>
                  <a:lnTo>
                    <a:pt x="379" y="775"/>
                  </a:lnTo>
                  <a:lnTo>
                    <a:pt x="388" y="790"/>
                  </a:lnTo>
                  <a:lnTo>
                    <a:pt x="398" y="805"/>
                  </a:lnTo>
                  <a:lnTo>
                    <a:pt x="419" y="835"/>
                  </a:lnTo>
                  <a:lnTo>
                    <a:pt x="430" y="850"/>
                  </a:lnTo>
                  <a:lnTo>
                    <a:pt x="442" y="865"/>
                  </a:lnTo>
                  <a:lnTo>
                    <a:pt x="454" y="880"/>
                  </a:lnTo>
                  <a:lnTo>
                    <a:pt x="466" y="896"/>
                  </a:lnTo>
                  <a:lnTo>
                    <a:pt x="520" y="959"/>
                  </a:lnTo>
                  <a:lnTo>
                    <a:pt x="579" y="1030"/>
                  </a:lnTo>
                  <a:lnTo>
                    <a:pt x="713" y="1185"/>
                  </a:lnTo>
                  <a:lnTo>
                    <a:pt x="1003" y="1519"/>
                  </a:lnTo>
                  <a:lnTo>
                    <a:pt x="1139" y="1675"/>
                  </a:lnTo>
                  <a:lnTo>
                    <a:pt x="1200" y="1747"/>
                  </a:lnTo>
                  <a:lnTo>
                    <a:pt x="1256" y="1811"/>
                  </a:lnTo>
                  <a:lnTo>
                    <a:pt x="1304" y="1868"/>
                  </a:lnTo>
                  <a:lnTo>
                    <a:pt x="1343" y="1916"/>
                  </a:lnTo>
                  <a:lnTo>
                    <a:pt x="1373" y="1954"/>
                  </a:lnTo>
                  <a:lnTo>
                    <a:pt x="1384" y="1968"/>
                  </a:lnTo>
                  <a:lnTo>
                    <a:pt x="1392" y="1979"/>
                  </a:lnTo>
                  <a:lnTo>
                    <a:pt x="1529" y="1761"/>
                  </a:lnTo>
                  <a:lnTo>
                    <a:pt x="1645" y="1578"/>
                  </a:lnTo>
                  <a:lnTo>
                    <a:pt x="1699" y="1493"/>
                  </a:lnTo>
                  <a:lnTo>
                    <a:pt x="1744" y="1423"/>
                  </a:lnTo>
                  <a:lnTo>
                    <a:pt x="1513" y="1654"/>
                  </a:lnTo>
                  <a:lnTo>
                    <a:pt x="1383" y="1507"/>
                  </a:lnTo>
                  <a:lnTo>
                    <a:pt x="1110" y="1196"/>
                  </a:lnTo>
                  <a:lnTo>
                    <a:pt x="833" y="882"/>
                  </a:lnTo>
                  <a:lnTo>
                    <a:pt x="737" y="773"/>
                  </a:lnTo>
                  <a:lnTo>
                    <a:pt x="693" y="724"/>
                  </a:lnTo>
                  <a:lnTo>
                    <a:pt x="679" y="710"/>
                  </a:lnTo>
                  <a:lnTo>
                    <a:pt x="666" y="695"/>
                  </a:lnTo>
                  <a:lnTo>
                    <a:pt x="653" y="680"/>
                  </a:lnTo>
                  <a:lnTo>
                    <a:pt x="641" y="666"/>
                  </a:lnTo>
                  <a:lnTo>
                    <a:pt x="630" y="652"/>
                  </a:lnTo>
                  <a:lnTo>
                    <a:pt x="619" y="638"/>
                  </a:lnTo>
                  <a:lnTo>
                    <a:pt x="609" y="623"/>
                  </a:lnTo>
                  <a:lnTo>
                    <a:pt x="600" y="609"/>
                  </a:lnTo>
                  <a:lnTo>
                    <a:pt x="591" y="596"/>
                  </a:lnTo>
                  <a:lnTo>
                    <a:pt x="582" y="582"/>
                  </a:lnTo>
                  <a:lnTo>
                    <a:pt x="574" y="568"/>
                  </a:lnTo>
                  <a:lnTo>
                    <a:pt x="567" y="554"/>
                  </a:lnTo>
                  <a:lnTo>
                    <a:pt x="561" y="541"/>
                  </a:lnTo>
                  <a:lnTo>
                    <a:pt x="554" y="527"/>
                  </a:lnTo>
                  <a:lnTo>
                    <a:pt x="549" y="514"/>
                  </a:lnTo>
                  <a:lnTo>
                    <a:pt x="544" y="501"/>
                  </a:lnTo>
                  <a:lnTo>
                    <a:pt x="539" y="488"/>
                  </a:lnTo>
                  <a:lnTo>
                    <a:pt x="535" y="475"/>
                  </a:lnTo>
                  <a:lnTo>
                    <a:pt x="528" y="449"/>
                  </a:lnTo>
                  <a:lnTo>
                    <a:pt x="525" y="437"/>
                  </a:lnTo>
                  <a:lnTo>
                    <a:pt x="523" y="424"/>
                  </a:lnTo>
                  <a:lnTo>
                    <a:pt x="521" y="412"/>
                  </a:lnTo>
                  <a:lnTo>
                    <a:pt x="520" y="400"/>
                  </a:lnTo>
                  <a:lnTo>
                    <a:pt x="518" y="376"/>
                  </a:lnTo>
                  <a:lnTo>
                    <a:pt x="518" y="365"/>
                  </a:lnTo>
                  <a:lnTo>
                    <a:pt x="519" y="353"/>
                  </a:lnTo>
                  <a:lnTo>
                    <a:pt x="519" y="342"/>
                  </a:lnTo>
                  <a:lnTo>
                    <a:pt x="520" y="331"/>
                  </a:lnTo>
                  <a:lnTo>
                    <a:pt x="522" y="320"/>
                  </a:lnTo>
                  <a:lnTo>
                    <a:pt x="524" y="310"/>
                  </a:lnTo>
                  <a:lnTo>
                    <a:pt x="526" y="299"/>
                  </a:lnTo>
                  <a:lnTo>
                    <a:pt x="528" y="289"/>
                  </a:lnTo>
                  <a:lnTo>
                    <a:pt x="531" y="279"/>
                  </a:lnTo>
                  <a:lnTo>
                    <a:pt x="534" y="270"/>
                  </a:lnTo>
                  <a:lnTo>
                    <a:pt x="538" y="260"/>
                  </a:lnTo>
                  <a:lnTo>
                    <a:pt x="541" y="251"/>
                  </a:lnTo>
                  <a:lnTo>
                    <a:pt x="545" y="242"/>
                  </a:lnTo>
                  <a:lnTo>
                    <a:pt x="550" y="233"/>
                  </a:lnTo>
                  <a:lnTo>
                    <a:pt x="559" y="217"/>
                  </a:lnTo>
                  <a:lnTo>
                    <a:pt x="564" y="209"/>
                  </a:lnTo>
                  <a:lnTo>
                    <a:pt x="570" y="201"/>
                  </a:lnTo>
                  <a:lnTo>
                    <a:pt x="581" y="187"/>
                  </a:lnTo>
                  <a:lnTo>
                    <a:pt x="587" y="180"/>
                  </a:lnTo>
                  <a:lnTo>
                    <a:pt x="594" y="173"/>
                  </a:lnTo>
                  <a:lnTo>
                    <a:pt x="600" y="167"/>
                  </a:lnTo>
                  <a:lnTo>
                    <a:pt x="607" y="161"/>
                  </a:lnTo>
                  <a:lnTo>
                    <a:pt x="614" y="156"/>
                  </a:lnTo>
                  <a:lnTo>
                    <a:pt x="621" y="150"/>
                  </a:lnTo>
                  <a:lnTo>
                    <a:pt x="628" y="145"/>
                  </a:lnTo>
                  <a:lnTo>
                    <a:pt x="635" y="141"/>
                  </a:lnTo>
                  <a:lnTo>
                    <a:pt x="643" y="137"/>
                  </a:lnTo>
                  <a:lnTo>
                    <a:pt x="651" y="133"/>
                  </a:lnTo>
                  <a:lnTo>
                    <a:pt x="658" y="129"/>
                  </a:lnTo>
                  <a:lnTo>
                    <a:pt x="666" y="126"/>
                  </a:lnTo>
                  <a:lnTo>
                    <a:pt x="682" y="121"/>
                  </a:lnTo>
                  <a:lnTo>
                    <a:pt x="699" y="117"/>
                  </a:lnTo>
                  <a:lnTo>
                    <a:pt x="707" y="115"/>
                  </a:lnTo>
                  <a:lnTo>
                    <a:pt x="715" y="114"/>
                  </a:lnTo>
                  <a:lnTo>
                    <a:pt x="732" y="113"/>
                  </a:lnTo>
                  <a:lnTo>
                    <a:pt x="747" y="113"/>
                  </a:lnTo>
                  <a:lnTo>
                    <a:pt x="763" y="114"/>
                  </a:lnTo>
                  <a:lnTo>
                    <a:pt x="778" y="116"/>
                  </a:lnTo>
                  <a:lnTo>
                    <a:pt x="792" y="119"/>
                  </a:lnTo>
                  <a:lnTo>
                    <a:pt x="806" y="122"/>
                  </a:lnTo>
                  <a:lnTo>
                    <a:pt x="819" y="126"/>
                  </a:lnTo>
                  <a:lnTo>
                    <a:pt x="833" y="132"/>
                  </a:lnTo>
                  <a:lnTo>
                    <a:pt x="845" y="137"/>
                  </a:lnTo>
                  <a:lnTo>
                    <a:pt x="858" y="144"/>
                  </a:lnTo>
                  <a:lnTo>
                    <a:pt x="870" y="151"/>
                  </a:lnTo>
                  <a:lnTo>
                    <a:pt x="881" y="159"/>
                  </a:lnTo>
                  <a:lnTo>
                    <a:pt x="893" y="167"/>
                  </a:lnTo>
                  <a:lnTo>
                    <a:pt x="904" y="176"/>
                  </a:lnTo>
                  <a:lnTo>
                    <a:pt x="914" y="186"/>
                  </a:lnTo>
                  <a:lnTo>
                    <a:pt x="925" y="196"/>
                  </a:lnTo>
                  <a:lnTo>
                    <a:pt x="935" y="206"/>
                  </a:lnTo>
                  <a:lnTo>
                    <a:pt x="945" y="217"/>
                  </a:lnTo>
                  <a:lnTo>
                    <a:pt x="955" y="228"/>
                  </a:lnTo>
                  <a:lnTo>
                    <a:pt x="964" y="239"/>
                  </a:lnTo>
                  <a:lnTo>
                    <a:pt x="983" y="263"/>
                  </a:lnTo>
                  <a:lnTo>
                    <a:pt x="1000" y="288"/>
                  </a:lnTo>
                  <a:lnTo>
                    <a:pt x="1017" y="313"/>
                  </a:lnTo>
                  <a:lnTo>
                    <a:pt x="1034" y="338"/>
                  </a:lnTo>
                  <a:lnTo>
                    <a:pt x="1067" y="389"/>
                  </a:lnTo>
                  <a:lnTo>
                    <a:pt x="1090" y="424"/>
                  </a:lnTo>
                  <a:lnTo>
                    <a:pt x="1108" y="454"/>
                  </a:lnTo>
                  <a:lnTo>
                    <a:pt x="1116" y="467"/>
                  </a:lnTo>
                  <a:lnTo>
                    <a:pt x="1123" y="479"/>
                  </a:lnTo>
                  <a:lnTo>
                    <a:pt x="1135" y="500"/>
                  </a:lnTo>
                  <a:lnTo>
                    <a:pt x="1150" y="526"/>
                  </a:lnTo>
                  <a:lnTo>
                    <a:pt x="1154" y="535"/>
                  </a:lnTo>
                  <a:close/>
                  <a:moveTo>
                    <a:pt x="0" y="2071"/>
                  </a:moveTo>
                  <a:lnTo>
                    <a:pt x="16" y="2064"/>
                  </a:lnTo>
                  <a:lnTo>
                    <a:pt x="36" y="2054"/>
                  </a:lnTo>
                  <a:lnTo>
                    <a:pt x="62" y="2041"/>
                  </a:lnTo>
                  <a:lnTo>
                    <a:pt x="96" y="2024"/>
                  </a:lnTo>
                  <a:lnTo>
                    <a:pt x="135" y="2002"/>
                  </a:lnTo>
                  <a:lnTo>
                    <a:pt x="180" y="1976"/>
                  </a:lnTo>
                  <a:lnTo>
                    <a:pt x="205" y="1961"/>
                  </a:lnTo>
                  <a:lnTo>
                    <a:pt x="230" y="1944"/>
                  </a:lnTo>
                  <a:lnTo>
                    <a:pt x="257" y="1926"/>
                  </a:lnTo>
                  <a:lnTo>
                    <a:pt x="284" y="1907"/>
                  </a:lnTo>
                  <a:lnTo>
                    <a:pt x="313" y="1886"/>
                  </a:lnTo>
                  <a:lnTo>
                    <a:pt x="342" y="1864"/>
                  </a:lnTo>
                  <a:lnTo>
                    <a:pt x="373" y="1840"/>
                  </a:lnTo>
                  <a:lnTo>
                    <a:pt x="404" y="1815"/>
                  </a:lnTo>
                  <a:lnTo>
                    <a:pt x="420" y="1802"/>
                  </a:lnTo>
                  <a:lnTo>
                    <a:pt x="436" y="1789"/>
                  </a:lnTo>
                  <a:lnTo>
                    <a:pt x="468" y="1760"/>
                  </a:lnTo>
                  <a:lnTo>
                    <a:pt x="501" y="1730"/>
                  </a:lnTo>
                  <a:lnTo>
                    <a:pt x="535" y="1699"/>
                  </a:lnTo>
                  <a:lnTo>
                    <a:pt x="569" y="1665"/>
                  </a:lnTo>
                  <a:lnTo>
                    <a:pt x="604" y="1630"/>
                  </a:lnTo>
                  <a:lnTo>
                    <a:pt x="639" y="1593"/>
                  </a:lnTo>
                  <a:lnTo>
                    <a:pt x="656" y="1574"/>
                  </a:lnTo>
                  <a:lnTo>
                    <a:pt x="674" y="1555"/>
                  </a:lnTo>
                  <a:lnTo>
                    <a:pt x="709" y="1514"/>
                  </a:lnTo>
                  <a:lnTo>
                    <a:pt x="745" y="1472"/>
                  </a:lnTo>
                  <a:lnTo>
                    <a:pt x="678" y="1395"/>
                  </a:lnTo>
                  <a:lnTo>
                    <a:pt x="633" y="1453"/>
                  </a:lnTo>
                  <a:lnTo>
                    <a:pt x="588" y="1509"/>
                  </a:lnTo>
                  <a:lnTo>
                    <a:pt x="543" y="1564"/>
                  </a:lnTo>
                  <a:lnTo>
                    <a:pt x="521" y="1590"/>
                  </a:lnTo>
                  <a:lnTo>
                    <a:pt x="498" y="1616"/>
                  </a:lnTo>
                  <a:lnTo>
                    <a:pt x="453" y="1666"/>
                  </a:lnTo>
                  <a:lnTo>
                    <a:pt x="431" y="1690"/>
                  </a:lnTo>
                  <a:lnTo>
                    <a:pt x="409" y="1714"/>
                  </a:lnTo>
                  <a:lnTo>
                    <a:pt x="386" y="1737"/>
                  </a:lnTo>
                  <a:lnTo>
                    <a:pt x="364" y="1760"/>
                  </a:lnTo>
                  <a:lnTo>
                    <a:pt x="321" y="1804"/>
                  </a:lnTo>
                  <a:lnTo>
                    <a:pt x="299" y="1825"/>
                  </a:lnTo>
                  <a:lnTo>
                    <a:pt x="278" y="1845"/>
                  </a:lnTo>
                  <a:lnTo>
                    <a:pt x="235" y="1885"/>
                  </a:lnTo>
                  <a:lnTo>
                    <a:pt x="193" y="1922"/>
                  </a:lnTo>
                  <a:lnTo>
                    <a:pt x="173" y="1939"/>
                  </a:lnTo>
                  <a:lnTo>
                    <a:pt x="152" y="1956"/>
                  </a:lnTo>
                  <a:lnTo>
                    <a:pt x="112" y="1988"/>
                  </a:lnTo>
                  <a:lnTo>
                    <a:pt x="73" y="2018"/>
                  </a:lnTo>
                  <a:lnTo>
                    <a:pt x="36" y="2045"/>
                  </a:lnTo>
                  <a:lnTo>
                    <a:pt x="17" y="2058"/>
                  </a:lnTo>
                  <a:lnTo>
                    <a:pt x="0" y="2071"/>
                  </a:lnTo>
                  <a:close/>
                </a:path>
              </a:pathLst>
            </a:custGeom>
            <a:solidFill>
              <a:srgbClr val="0078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7"/>
            <p:cNvSpPr>
              <a:spLocks noEditPoints="1"/>
            </p:cNvSpPr>
            <p:nvPr userDrawn="1"/>
          </p:nvSpPr>
          <p:spPr bwMode="auto">
            <a:xfrm>
              <a:off x="3084513" y="4956176"/>
              <a:ext cx="6015037" cy="658813"/>
            </a:xfrm>
            <a:custGeom>
              <a:avLst/>
              <a:gdLst>
                <a:gd name="T0" fmla="*/ 3748 w 3789"/>
                <a:gd name="T1" fmla="*/ 405 h 415"/>
                <a:gd name="T2" fmla="*/ 3515 w 3789"/>
                <a:gd name="T3" fmla="*/ 384 h 415"/>
                <a:gd name="T4" fmla="*/ 3437 w 3789"/>
                <a:gd name="T5" fmla="*/ 410 h 415"/>
                <a:gd name="T6" fmla="*/ 3470 w 3789"/>
                <a:gd name="T7" fmla="*/ 77 h 415"/>
                <a:gd name="T8" fmla="*/ 3699 w 3789"/>
                <a:gd name="T9" fmla="*/ 93 h 415"/>
                <a:gd name="T10" fmla="*/ 2130 w 3789"/>
                <a:gd name="T11" fmla="*/ 46 h 415"/>
                <a:gd name="T12" fmla="*/ 2165 w 3789"/>
                <a:gd name="T13" fmla="*/ 39 h 415"/>
                <a:gd name="T14" fmla="*/ 2050 w 3789"/>
                <a:gd name="T15" fmla="*/ 1 h 415"/>
                <a:gd name="T16" fmla="*/ 439 w 3789"/>
                <a:gd name="T17" fmla="*/ 394 h 415"/>
                <a:gd name="T18" fmla="*/ 327 w 3789"/>
                <a:gd name="T19" fmla="*/ 391 h 415"/>
                <a:gd name="T20" fmla="*/ 78 w 3789"/>
                <a:gd name="T21" fmla="*/ 361 h 415"/>
                <a:gd name="T22" fmla="*/ 39 w 3789"/>
                <a:gd name="T23" fmla="*/ 409 h 415"/>
                <a:gd name="T24" fmla="*/ 82 w 3789"/>
                <a:gd name="T25" fmla="*/ 68 h 415"/>
                <a:gd name="T26" fmla="*/ 389 w 3789"/>
                <a:gd name="T27" fmla="*/ 348 h 415"/>
                <a:gd name="T28" fmla="*/ 733 w 3789"/>
                <a:gd name="T29" fmla="*/ 410 h 415"/>
                <a:gd name="T30" fmla="*/ 567 w 3789"/>
                <a:gd name="T31" fmla="*/ 379 h 415"/>
                <a:gd name="T32" fmla="*/ 532 w 3789"/>
                <a:gd name="T33" fmla="*/ 75 h 415"/>
                <a:gd name="T34" fmla="*/ 729 w 3789"/>
                <a:gd name="T35" fmla="*/ 145 h 415"/>
                <a:gd name="T36" fmla="*/ 714 w 3789"/>
                <a:gd name="T37" fmla="*/ 211 h 415"/>
                <a:gd name="T38" fmla="*/ 712 w 3789"/>
                <a:gd name="T39" fmla="*/ 271 h 415"/>
                <a:gd name="T40" fmla="*/ 689 w 3789"/>
                <a:gd name="T41" fmla="*/ 377 h 415"/>
                <a:gd name="T42" fmla="*/ 1244 w 3789"/>
                <a:gd name="T43" fmla="*/ 398 h 415"/>
                <a:gd name="T44" fmla="*/ 1105 w 3789"/>
                <a:gd name="T45" fmla="*/ 393 h 415"/>
                <a:gd name="T46" fmla="*/ 1015 w 3789"/>
                <a:gd name="T47" fmla="*/ 392 h 415"/>
                <a:gd name="T48" fmla="*/ 884 w 3789"/>
                <a:gd name="T49" fmla="*/ 395 h 415"/>
                <a:gd name="T50" fmla="*/ 897 w 3789"/>
                <a:gd name="T51" fmla="*/ 91 h 415"/>
                <a:gd name="T52" fmla="*/ 1015 w 3789"/>
                <a:gd name="T53" fmla="*/ 86 h 415"/>
                <a:gd name="T54" fmla="*/ 1129 w 3789"/>
                <a:gd name="T55" fmla="*/ 96 h 415"/>
                <a:gd name="T56" fmla="*/ 1232 w 3789"/>
                <a:gd name="T57" fmla="*/ 77 h 415"/>
                <a:gd name="T58" fmla="*/ 1200 w 3789"/>
                <a:gd name="T59" fmla="*/ 376 h 415"/>
                <a:gd name="T60" fmla="*/ 1416 w 3789"/>
                <a:gd name="T61" fmla="*/ 409 h 415"/>
                <a:gd name="T62" fmla="*/ 1405 w 3789"/>
                <a:gd name="T63" fmla="*/ 357 h 415"/>
                <a:gd name="T64" fmla="*/ 1384 w 3789"/>
                <a:gd name="T65" fmla="*/ 73 h 415"/>
                <a:gd name="T66" fmla="*/ 1470 w 3789"/>
                <a:gd name="T67" fmla="*/ 103 h 415"/>
                <a:gd name="T68" fmla="*/ 1863 w 3789"/>
                <a:gd name="T69" fmla="*/ 383 h 415"/>
                <a:gd name="T70" fmla="*/ 1643 w 3789"/>
                <a:gd name="T71" fmla="*/ 395 h 415"/>
                <a:gd name="T72" fmla="*/ 1656 w 3789"/>
                <a:gd name="T73" fmla="*/ 91 h 415"/>
                <a:gd name="T74" fmla="*/ 1779 w 3789"/>
                <a:gd name="T75" fmla="*/ 86 h 415"/>
                <a:gd name="T76" fmla="*/ 1752 w 3789"/>
                <a:gd name="T77" fmla="*/ 372 h 415"/>
                <a:gd name="T78" fmla="*/ 2052 w 3789"/>
                <a:gd name="T79" fmla="*/ 265 h 415"/>
                <a:gd name="T80" fmla="*/ 2156 w 3789"/>
                <a:gd name="T81" fmla="*/ 398 h 415"/>
                <a:gd name="T82" fmla="*/ 2040 w 3789"/>
                <a:gd name="T83" fmla="*/ 404 h 415"/>
                <a:gd name="T84" fmla="*/ 1952 w 3789"/>
                <a:gd name="T85" fmla="*/ 389 h 415"/>
                <a:gd name="T86" fmla="*/ 2228 w 3789"/>
                <a:gd name="T87" fmla="*/ 370 h 415"/>
                <a:gd name="T88" fmla="*/ 2422 w 3789"/>
                <a:gd name="T89" fmla="*/ 409 h 415"/>
                <a:gd name="T90" fmla="*/ 2391 w 3789"/>
                <a:gd name="T91" fmla="*/ 357 h 415"/>
                <a:gd name="T92" fmla="*/ 2370 w 3789"/>
                <a:gd name="T93" fmla="*/ 73 h 415"/>
                <a:gd name="T94" fmla="*/ 2456 w 3789"/>
                <a:gd name="T95" fmla="*/ 103 h 415"/>
                <a:gd name="T96" fmla="*/ 2968 w 3789"/>
                <a:gd name="T97" fmla="*/ 88 h 415"/>
                <a:gd name="T98" fmla="*/ 2915 w 3789"/>
                <a:gd name="T99" fmla="*/ 414 h 415"/>
                <a:gd name="T100" fmla="*/ 2728 w 3789"/>
                <a:gd name="T101" fmla="*/ 393 h 415"/>
                <a:gd name="T102" fmla="*/ 2611 w 3789"/>
                <a:gd name="T103" fmla="*/ 394 h 415"/>
                <a:gd name="T104" fmla="*/ 2676 w 3789"/>
                <a:gd name="T105" fmla="*/ 77 h 415"/>
                <a:gd name="T106" fmla="*/ 2848 w 3789"/>
                <a:gd name="T107" fmla="*/ 82 h 415"/>
                <a:gd name="T108" fmla="*/ 3303 w 3789"/>
                <a:gd name="T109" fmla="*/ 408 h 415"/>
                <a:gd name="T110" fmla="*/ 3130 w 3789"/>
                <a:gd name="T111" fmla="*/ 383 h 415"/>
                <a:gd name="T112" fmla="*/ 3093 w 3789"/>
                <a:gd name="T113" fmla="*/ 77 h 415"/>
                <a:gd name="T114" fmla="*/ 3293 w 3789"/>
                <a:gd name="T115" fmla="*/ 145 h 415"/>
                <a:gd name="T116" fmla="*/ 3274 w 3789"/>
                <a:gd name="T117" fmla="*/ 212 h 415"/>
                <a:gd name="T118" fmla="*/ 3276 w 3789"/>
                <a:gd name="T119" fmla="*/ 277 h 415"/>
                <a:gd name="T120" fmla="*/ 3229 w 3789"/>
                <a:gd name="T121" fmla="*/ 377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89" h="415">
                  <a:moveTo>
                    <a:pt x="3774" y="73"/>
                  </a:moveTo>
                  <a:lnTo>
                    <a:pt x="3779" y="73"/>
                  </a:lnTo>
                  <a:lnTo>
                    <a:pt x="3783" y="74"/>
                  </a:lnTo>
                  <a:lnTo>
                    <a:pt x="3786" y="75"/>
                  </a:lnTo>
                  <a:lnTo>
                    <a:pt x="3787" y="77"/>
                  </a:lnTo>
                  <a:lnTo>
                    <a:pt x="3789" y="79"/>
                  </a:lnTo>
                  <a:lnTo>
                    <a:pt x="3789" y="82"/>
                  </a:lnTo>
                  <a:lnTo>
                    <a:pt x="3789" y="85"/>
                  </a:lnTo>
                  <a:lnTo>
                    <a:pt x="3788" y="86"/>
                  </a:lnTo>
                  <a:lnTo>
                    <a:pt x="3787" y="88"/>
                  </a:lnTo>
                  <a:lnTo>
                    <a:pt x="3785" y="89"/>
                  </a:lnTo>
                  <a:lnTo>
                    <a:pt x="3783" y="90"/>
                  </a:lnTo>
                  <a:lnTo>
                    <a:pt x="3780" y="91"/>
                  </a:lnTo>
                  <a:lnTo>
                    <a:pt x="3776" y="91"/>
                  </a:lnTo>
                  <a:lnTo>
                    <a:pt x="3771" y="91"/>
                  </a:lnTo>
                  <a:lnTo>
                    <a:pt x="3765" y="92"/>
                  </a:lnTo>
                  <a:lnTo>
                    <a:pt x="3762" y="93"/>
                  </a:lnTo>
                  <a:lnTo>
                    <a:pt x="3760" y="95"/>
                  </a:lnTo>
                  <a:lnTo>
                    <a:pt x="3758" y="97"/>
                  </a:lnTo>
                  <a:lnTo>
                    <a:pt x="3757" y="98"/>
                  </a:lnTo>
                  <a:lnTo>
                    <a:pt x="3756" y="100"/>
                  </a:lnTo>
                  <a:lnTo>
                    <a:pt x="3755" y="104"/>
                  </a:lnTo>
                  <a:lnTo>
                    <a:pt x="3754" y="109"/>
                  </a:lnTo>
                  <a:lnTo>
                    <a:pt x="3753" y="124"/>
                  </a:lnTo>
                  <a:lnTo>
                    <a:pt x="3749" y="397"/>
                  </a:lnTo>
                  <a:lnTo>
                    <a:pt x="3749" y="402"/>
                  </a:lnTo>
                  <a:lnTo>
                    <a:pt x="3748" y="405"/>
                  </a:lnTo>
                  <a:lnTo>
                    <a:pt x="3748" y="408"/>
                  </a:lnTo>
                  <a:lnTo>
                    <a:pt x="3746" y="411"/>
                  </a:lnTo>
                  <a:lnTo>
                    <a:pt x="3745" y="412"/>
                  </a:lnTo>
                  <a:lnTo>
                    <a:pt x="3744" y="413"/>
                  </a:lnTo>
                  <a:lnTo>
                    <a:pt x="3743" y="414"/>
                  </a:lnTo>
                  <a:lnTo>
                    <a:pt x="3742" y="415"/>
                  </a:lnTo>
                  <a:lnTo>
                    <a:pt x="3740" y="415"/>
                  </a:lnTo>
                  <a:lnTo>
                    <a:pt x="3738" y="415"/>
                  </a:lnTo>
                  <a:lnTo>
                    <a:pt x="3736" y="415"/>
                  </a:lnTo>
                  <a:lnTo>
                    <a:pt x="3734" y="414"/>
                  </a:lnTo>
                  <a:lnTo>
                    <a:pt x="3731" y="413"/>
                  </a:lnTo>
                  <a:lnTo>
                    <a:pt x="3729" y="412"/>
                  </a:lnTo>
                  <a:lnTo>
                    <a:pt x="3725" y="408"/>
                  </a:lnTo>
                  <a:lnTo>
                    <a:pt x="3721" y="404"/>
                  </a:lnTo>
                  <a:lnTo>
                    <a:pt x="3690" y="374"/>
                  </a:lnTo>
                  <a:lnTo>
                    <a:pt x="3652" y="333"/>
                  </a:lnTo>
                  <a:lnTo>
                    <a:pt x="3597" y="277"/>
                  </a:lnTo>
                  <a:lnTo>
                    <a:pt x="3570" y="249"/>
                  </a:lnTo>
                  <a:lnTo>
                    <a:pt x="3545" y="222"/>
                  </a:lnTo>
                  <a:lnTo>
                    <a:pt x="3507" y="179"/>
                  </a:lnTo>
                  <a:lnTo>
                    <a:pt x="3505" y="177"/>
                  </a:lnTo>
                  <a:lnTo>
                    <a:pt x="3509" y="346"/>
                  </a:lnTo>
                  <a:lnTo>
                    <a:pt x="3510" y="358"/>
                  </a:lnTo>
                  <a:lnTo>
                    <a:pt x="3511" y="367"/>
                  </a:lnTo>
                  <a:lnTo>
                    <a:pt x="3512" y="375"/>
                  </a:lnTo>
                  <a:lnTo>
                    <a:pt x="3514" y="380"/>
                  </a:lnTo>
                  <a:lnTo>
                    <a:pt x="3515" y="384"/>
                  </a:lnTo>
                  <a:lnTo>
                    <a:pt x="3517" y="387"/>
                  </a:lnTo>
                  <a:lnTo>
                    <a:pt x="3519" y="388"/>
                  </a:lnTo>
                  <a:lnTo>
                    <a:pt x="3520" y="389"/>
                  </a:lnTo>
                  <a:lnTo>
                    <a:pt x="3526" y="391"/>
                  </a:lnTo>
                  <a:lnTo>
                    <a:pt x="3531" y="391"/>
                  </a:lnTo>
                  <a:lnTo>
                    <a:pt x="3536" y="392"/>
                  </a:lnTo>
                  <a:lnTo>
                    <a:pt x="3541" y="392"/>
                  </a:lnTo>
                  <a:lnTo>
                    <a:pt x="3544" y="392"/>
                  </a:lnTo>
                  <a:lnTo>
                    <a:pt x="3547" y="393"/>
                  </a:lnTo>
                  <a:lnTo>
                    <a:pt x="3550" y="395"/>
                  </a:lnTo>
                  <a:lnTo>
                    <a:pt x="3552" y="396"/>
                  </a:lnTo>
                  <a:lnTo>
                    <a:pt x="3552" y="397"/>
                  </a:lnTo>
                  <a:lnTo>
                    <a:pt x="3553" y="400"/>
                  </a:lnTo>
                  <a:lnTo>
                    <a:pt x="3552" y="404"/>
                  </a:lnTo>
                  <a:lnTo>
                    <a:pt x="3551" y="406"/>
                  </a:lnTo>
                  <a:lnTo>
                    <a:pt x="3549" y="408"/>
                  </a:lnTo>
                  <a:lnTo>
                    <a:pt x="3547" y="409"/>
                  </a:lnTo>
                  <a:lnTo>
                    <a:pt x="3544" y="409"/>
                  </a:lnTo>
                  <a:lnTo>
                    <a:pt x="3542" y="410"/>
                  </a:lnTo>
                  <a:lnTo>
                    <a:pt x="3538" y="410"/>
                  </a:lnTo>
                  <a:lnTo>
                    <a:pt x="3515" y="410"/>
                  </a:lnTo>
                  <a:lnTo>
                    <a:pt x="3498" y="409"/>
                  </a:lnTo>
                  <a:lnTo>
                    <a:pt x="3486" y="409"/>
                  </a:lnTo>
                  <a:lnTo>
                    <a:pt x="3479" y="409"/>
                  </a:lnTo>
                  <a:lnTo>
                    <a:pt x="3463" y="410"/>
                  </a:lnTo>
                  <a:lnTo>
                    <a:pt x="3441" y="410"/>
                  </a:lnTo>
                  <a:lnTo>
                    <a:pt x="3437" y="410"/>
                  </a:lnTo>
                  <a:lnTo>
                    <a:pt x="3432" y="409"/>
                  </a:lnTo>
                  <a:lnTo>
                    <a:pt x="3430" y="408"/>
                  </a:lnTo>
                  <a:lnTo>
                    <a:pt x="3428" y="406"/>
                  </a:lnTo>
                  <a:lnTo>
                    <a:pt x="3427" y="404"/>
                  </a:lnTo>
                  <a:lnTo>
                    <a:pt x="3427" y="400"/>
                  </a:lnTo>
                  <a:lnTo>
                    <a:pt x="3427" y="399"/>
                  </a:lnTo>
                  <a:lnTo>
                    <a:pt x="3427" y="398"/>
                  </a:lnTo>
                  <a:lnTo>
                    <a:pt x="3428" y="396"/>
                  </a:lnTo>
                  <a:lnTo>
                    <a:pt x="3429" y="395"/>
                  </a:lnTo>
                  <a:lnTo>
                    <a:pt x="3430" y="394"/>
                  </a:lnTo>
                  <a:lnTo>
                    <a:pt x="3432" y="393"/>
                  </a:lnTo>
                  <a:lnTo>
                    <a:pt x="3435" y="392"/>
                  </a:lnTo>
                  <a:lnTo>
                    <a:pt x="3438" y="392"/>
                  </a:lnTo>
                  <a:lnTo>
                    <a:pt x="3448" y="391"/>
                  </a:lnTo>
                  <a:lnTo>
                    <a:pt x="3452" y="391"/>
                  </a:lnTo>
                  <a:lnTo>
                    <a:pt x="3456" y="390"/>
                  </a:lnTo>
                  <a:lnTo>
                    <a:pt x="3458" y="389"/>
                  </a:lnTo>
                  <a:lnTo>
                    <a:pt x="3459" y="388"/>
                  </a:lnTo>
                  <a:lnTo>
                    <a:pt x="3460" y="386"/>
                  </a:lnTo>
                  <a:lnTo>
                    <a:pt x="3462" y="383"/>
                  </a:lnTo>
                  <a:lnTo>
                    <a:pt x="3463" y="379"/>
                  </a:lnTo>
                  <a:lnTo>
                    <a:pt x="3464" y="372"/>
                  </a:lnTo>
                  <a:lnTo>
                    <a:pt x="3465" y="364"/>
                  </a:lnTo>
                  <a:lnTo>
                    <a:pt x="3465" y="341"/>
                  </a:lnTo>
                  <a:lnTo>
                    <a:pt x="3469" y="85"/>
                  </a:lnTo>
                  <a:lnTo>
                    <a:pt x="3469" y="80"/>
                  </a:lnTo>
                  <a:lnTo>
                    <a:pt x="3470" y="77"/>
                  </a:lnTo>
                  <a:lnTo>
                    <a:pt x="3470" y="74"/>
                  </a:lnTo>
                  <a:lnTo>
                    <a:pt x="3472" y="71"/>
                  </a:lnTo>
                  <a:lnTo>
                    <a:pt x="3473" y="68"/>
                  </a:lnTo>
                  <a:lnTo>
                    <a:pt x="3476" y="66"/>
                  </a:lnTo>
                  <a:lnTo>
                    <a:pt x="3479" y="66"/>
                  </a:lnTo>
                  <a:lnTo>
                    <a:pt x="3484" y="67"/>
                  </a:lnTo>
                  <a:lnTo>
                    <a:pt x="3487" y="69"/>
                  </a:lnTo>
                  <a:lnTo>
                    <a:pt x="3489" y="70"/>
                  </a:lnTo>
                  <a:lnTo>
                    <a:pt x="3491" y="72"/>
                  </a:lnTo>
                  <a:lnTo>
                    <a:pt x="3495" y="76"/>
                  </a:lnTo>
                  <a:lnTo>
                    <a:pt x="3499" y="81"/>
                  </a:lnTo>
                  <a:lnTo>
                    <a:pt x="3540" y="126"/>
                  </a:lnTo>
                  <a:lnTo>
                    <a:pt x="3582" y="171"/>
                  </a:lnTo>
                  <a:lnTo>
                    <a:pt x="3605" y="195"/>
                  </a:lnTo>
                  <a:lnTo>
                    <a:pt x="3628" y="219"/>
                  </a:lnTo>
                  <a:lnTo>
                    <a:pt x="3658" y="251"/>
                  </a:lnTo>
                  <a:lnTo>
                    <a:pt x="3691" y="286"/>
                  </a:lnTo>
                  <a:lnTo>
                    <a:pt x="3714" y="311"/>
                  </a:lnTo>
                  <a:lnTo>
                    <a:pt x="3710" y="128"/>
                  </a:lnTo>
                  <a:lnTo>
                    <a:pt x="3709" y="118"/>
                  </a:lnTo>
                  <a:lnTo>
                    <a:pt x="3709" y="111"/>
                  </a:lnTo>
                  <a:lnTo>
                    <a:pt x="3708" y="105"/>
                  </a:lnTo>
                  <a:lnTo>
                    <a:pt x="3707" y="101"/>
                  </a:lnTo>
                  <a:lnTo>
                    <a:pt x="3705" y="98"/>
                  </a:lnTo>
                  <a:lnTo>
                    <a:pt x="3703" y="96"/>
                  </a:lnTo>
                  <a:lnTo>
                    <a:pt x="3701" y="95"/>
                  </a:lnTo>
                  <a:lnTo>
                    <a:pt x="3699" y="93"/>
                  </a:lnTo>
                  <a:lnTo>
                    <a:pt x="3694" y="92"/>
                  </a:lnTo>
                  <a:lnTo>
                    <a:pt x="3689" y="91"/>
                  </a:lnTo>
                  <a:lnTo>
                    <a:pt x="3678" y="91"/>
                  </a:lnTo>
                  <a:lnTo>
                    <a:pt x="3675" y="91"/>
                  </a:lnTo>
                  <a:lnTo>
                    <a:pt x="3672" y="90"/>
                  </a:lnTo>
                  <a:lnTo>
                    <a:pt x="3670" y="89"/>
                  </a:lnTo>
                  <a:lnTo>
                    <a:pt x="3669" y="88"/>
                  </a:lnTo>
                  <a:lnTo>
                    <a:pt x="3667" y="85"/>
                  </a:lnTo>
                  <a:lnTo>
                    <a:pt x="3667" y="82"/>
                  </a:lnTo>
                  <a:lnTo>
                    <a:pt x="3667" y="79"/>
                  </a:lnTo>
                  <a:lnTo>
                    <a:pt x="3668" y="77"/>
                  </a:lnTo>
                  <a:lnTo>
                    <a:pt x="3669" y="76"/>
                  </a:lnTo>
                  <a:lnTo>
                    <a:pt x="3670" y="75"/>
                  </a:lnTo>
                  <a:lnTo>
                    <a:pt x="3673" y="74"/>
                  </a:lnTo>
                  <a:lnTo>
                    <a:pt x="3678" y="73"/>
                  </a:lnTo>
                  <a:lnTo>
                    <a:pt x="3683" y="73"/>
                  </a:lnTo>
                  <a:lnTo>
                    <a:pt x="3702" y="73"/>
                  </a:lnTo>
                  <a:lnTo>
                    <a:pt x="3719" y="74"/>
                  </a:lnTo>
                  <a:lnTo>
                    <a:pt x="3733" y="74"/>
                  </a:lnTo>
                  <a:lnTo>
                    <a:pt x="3741" y="74"/>
                  </a:lnTo>
                  <a:lnTo>
                    <a:pt x="3755" y="73"/>
                  </a:lnTo>
                  <a:lnTo>
                    <a:pt x="3774" y="73"/>
                  </a:lnTo>
                  <a:close/>
                  <a:moveTo>
                    <a:pt x="2144" y="51"/>
                  </a:moveTo>
                  <a:lnTo>
                    <a:pt x="2139" y="50"/>
                  </a:lnTo>
                  <a:lnTo>
                    <a:pt x="2136" y="49"/>
                  </a:lnTo>
                  <a:lnTo>
                    <a:pt x="2134" y="48"/>
                  </a:lnTo>
                  <a:lnTo>
                    <a:pt x="2130" y="46"/>
                  </a:lnTo>
                  <a:lnTo>
                    <a:pt x="2126" y="43"/>
                  </a:lnTo>
                  <a:lnTo>
                    <a:pt x="2124" y="39"/>
                  </a:lnTo>
                  <a:lnTo>
                    <a:pt x="2122" y="34"/>
                  </a:lnTo>
                  <a:lnTo>
                    <a:pt x="2121" y="30"/>
                  </a:lnTo>
                  <a:lnTo>
                    <a:pt x="2120" y="25"/>
                  </a:lnTo>
                  <a:lnTo>
                    <a:pt x="2121" y="21"/>
                  </a:lnTo>
                  <a:lnTo>
                    <a:pt x="2122" y="16"/>
                  </a:lnTo>
                  <a:lnTo>
                    <a:pt x="2124" y="12"/>
                  </a:lnTo>
                  <a:lnTo>
                    <a:pt x="2127" y="8"/>
                  </a:lnTo>
                  <a:lnTo>
                    <a:pt x="2130" y="5"/>
                  </a:lnTo>
                  <a:lnTo>
                    <a:pt x="2134" y="2"/>
                  </a:lnTo>
                  <a:lnTo>
                    <a:pt x="2139" y="0"/>
                  </a:lnTo>
                  <a:lnTo>
                    <a:pt x="2142" y="0"/>
                  </a:lnTo>
                  <a:lnTo>
                    <a:pt x="2145" y="0"/>
                  </a:lnTo>
                  <a:lnTo>
                    <a:pt x="2150" y="0"/>
                  </a:lnTo>
                  <a:lnTo>
                    <a:pt x="2155" y="1"/>
                  </a:lnTo>
                  <a:lnTo>
                    <a:pt x="2159" y="4"/>
                  </a:lnTo>
                  <a:lnTo>
                    <a:pt x="2162" y="6"/>
                  </a:lnTo>
                  <a:lnTo>
                    <a:pt x="2165" y="10"/>
                  </a:lnTo>
                  <a:lnTo>
                    <a:pt x="2167" y="14"/>
                  </a:lnTo>
                  <a:lnTo>
                    <a:pt x="2169" y="19"/>
                  </a:lnTo>
                  <a:lnTo>
                    <a:pt x="2169" y="24"/>
                  </a:lnTo>
                  <a:lnTo>
                    <a:pt x="2169" y="29"/>
                  </a:lnTo>
                  <a:lnTo>
                    <a:pt x="2168" y="32"/>
                  </a:lnTo>
                  <a:lnTo>
                    <a:pt x="2167" y="35"/>
                  </a:lnTo>
                  <a:lnTo>
                    <a:pt x="2166" y="37"/>
                  </a:lnTo>
                  <a:lnTo>
                    <a:pt x="2165" y="39"/>
                  </a:lnTo>
                  <a:lnTo>
                    <a:pt x="2164" y="41"/>
                  </a:lnTo>
                  <a:lnTo>
                    <a:pt x="2162" y="43"/>
                  </a:lnTo>
                  <a:lnTo>
                    <a:pt x="2160" y="45"/>
                  </a:lnTo>
                  <a:lnTo>
                    <a:pt x="2159" y="46"/>
                  </a:lnTo>
                  <a:lnTo>
                    <a:pt x="2156" y="48"/>
                  </a:lnTo>
                  <a:lnTo>
                    <a:pt x="2154" y="49"/>
                  </a:lnTo>
                  <a:lnTo>
                    <a:pt x="2149" y="50"/>
                  </a:lnTo>
                  <a:lnTo>
                    <a:pt x="2144" y="51"/>
                  </a:lnTo>
                  <a:close/>
                  <a:moveTo>
                    <a:pt x="2056" y="51"/>
                  </a:moveTo>
                  <a:lnTo>
                    <a:pt x="2050" y="50"/>
                  </a:lnTo>
                  <a:lnTo>
                    <a:pt x="2048" y="49"/>
                  </a:lnTo>
                  <a:lnTo>
                    <a:pt x="2045" y="48"/>
                  </a:lnTo>
                  <a:lnTo>
                    <a:pt x="2041" y="46"/>
                  </a:lnTo>
                  <a:lnTo>
                    <a:pt x="2038" y="43"/>
                  </a:lnTo>
                  <a:lnTo>
                    <a:pt x="2035" y="39"/>
                  </a:lnTo>
                  <a:lnTo>
                    <a:pt x="2033" y="34"/>
                  </a:lnTo>
                  <a:lnTo>
                    <a:pt x="2032" y="30"/>
                  </a:lnTo>
                  <a:lnTo>
                    <a:pt x="2032" y="25"/>
                  </a:lnTo>
                  <a:lnTo>
                    <a:pt x="2032" y="21"/>
                  </a:lnTo>
                  <a:lnTo>
                    <a:pt x="2033" y="17"/>
                  </a:lnTo>
                  <a:lnTo>
                    <a:pt x="2035" y="13"/>
                  </a:lnTo>
                  <a:lnTo>
                    <a:pt x="2038" y="9"/>
                  </a:lnTo>
                  <a:lnTo>
                    <a:pt x="2039" y="7"/>
                  </a:lnTo>
                  <a:lnTo>
                    <a:pt x="2041" y="5"/>
                  </a:lnTo>
                  <a:lnTo>
                    <a:pt x="2045" y="3"/>
                  </a:lnTo>
                  <a:lnTo>
                    <a:pt x="2048" y="2"/>
                  </a:lnTo>
                  <a:lnTo>
                    <a:pt x="2050" y="1"/>
                  </a:lnTo>
                  <a:lnTo>
                    <a:pt x="2056" y="0"/>
                  </a:lnTo>
                  <a:lnTo>
                    <a:pt x="2061" y="1"/>
                  </a:lnTo>
                  <a:lnTo>
                    <a:pt x="2066" y="2"/>
                  </a:lnTo>
                  <a:lnTo>
                    <a:pt x="2070" y="4"/>
                  </a:lnTo>
                  <a:lnTo>
                    <a:pt x="2074" y="7"/>
                  </a:lnTo>
                  <a:lnTo>
                    <a:pt x="2077" y="10"/>
                  </a:lnTo>
                  <a:lnTo>
                    <a:pt x="2079" y="14"/>
                  </a:lnTo>
                  <a:lnTo>
                    <a:pt x="2080" y="19"/>
                  </a:lnTo>
                  <a:lnTo>
                    <a:pt x="2081" y="24"/>
                  </a:lnTo>
                  <a:lnTo>
                    <a:pt x="2080" y="29"/>
                  </a:lnTo>
                  <a:lnTo>
                    <a:pt x="2080" y="32"/>
                  </a:lnTo>
                  <a:lnTo>
                    <a:pt x="2079" y="35"/>
                  </a:lnTo>
                  <a:lnTo>
                    <a:pt x="2078" y="37"/>
                  </a:lnTo>
                  <a:lnTo>
                    <a:pt x="2077" y="39"/>
                  </a:lnTo>
                  <a:lnTo>
                    <a:pt x="2075" y="41"/>
                  </a:lnTo>
                  <a:lnTo>
                    <a:pt x="2074" y="43"/>
                  </a:lnTo>
                  <a:lnTo>
                    <a:pt x="2072" y="45"/>
                  </a:lnTo>
                  <a:lnTo>
                    <a:pt x="2070" y="46"/>
                  </a:lnTo>
                  <a:lnTo>
                    <a:pt x="2068" y="48"/>
                  </a:lnTo>
                  <a:lnTo>
                    <a:pt x="2066" y="49"/>
                  </a:lnTo>
                  <a:lnTo>
                    <a:pt x="2063" y="49"/>
                  </a:lnTo>
                  <a:lnTo>
                    <a:pt x="2061" y="50"/>
                  </a:lnTo>
                  <a:lnTo>
                    <a:pt x="2056" y="51"/>
                  </a:lnTo>
                  <a:close/>
                  <a:moveTo>
                    <a:pt x="431" y="392"/>
                  </a:moveTo>
                  <a:lnTo>
                    <a:pt x="436" y="392"/>
                  </a:lnTo>
                  <a:lnTo>
                    <a:pt x="438" y="393"/>
                  </a:lnTo>
                  <a:lnTo>
                    <a:pt x="439" y="394"/>
                  </a:lnTo>
                  <a:lnTo>
                    <a:pt x="441" y="395"/>
                  </a:lnTo>
                  <a:lnTo>
                    <a:pt x="442" y="396"/>
                  </a:lnTo>
                  <a:lnTo>
                    <a:pt x="442" y="398"/>
                  </a:lnTo>
                  <a:lnTo>
                    <a:pt x="442" y="400"/>
                  </a:lnTo>
                  <a:lnTo>
                    <a:pt x="442" y="401"/>
                  </a:lnTo>
                  <a:lnTo>
                    <a:pt x="442" y="403"/>
                  </a:lnTo>
                  <a:lnTo>
                    <a:pt x="441" y="404"/>
                  </a:lnTo>
                  <a:lnTo>
                    <a:pt x="440" y="406"/>
                  </a:lnTo>
                  <a:lnTo>
                    <a:pt x="438" y="408"/>
                  </a:lnTo>
                  <a:lnTo>
                    <a:pt x="435" y="409"/>
                  </a:lnTo>
                  <a:lnTo>
                    <a:pt x="433" y="409"/>
                  </a:lnTo>
                  <a:lnTo>
                    <a:pt x="431" y="410"/>
                  </a:lnTo>
                  <a:lnTo>
                    <a:pt x="427" y="410"/>
                  </a:lnTo>
                  <a:lnTo>
                    <a:pt x="386" y="409"/>
                  </a:lnTo>
                  <a:lnTo>
                    <a:pt x="360" y="408"/>
                  </a:lnTo>
                  <a:lnTo>
                    <a:pt x="349" y="408"/>
                  </a:lnTo>
                  <a:lnTo>
                    <a:pt x="341" y="407"/>
                  </a:lnTo>
                  <a:lnTo>
                    <a:pt x="336" y="407"/>
                  </a:lnTo>
                  <a:lnTo>
                    <a:pt x="333" y="406"/>
                  </a:lnTo>
                  <a:lnTo>
                    <a:pt x="330" y="405"/>
                  </a:lnTo>
                  <a:lnTo>
                    <a:pt x="328" y="404"/>
                  </a:lnTo>
                  <a:lnTo>
                    <a:pt x="326" y="402"/>
                  </a:lnTo>
                  <a:lnTo>
                    <a:pt x="325" y="400"/>
                  </a:lnTo>
                  <a:lnTo>
                    <a:pt x="324" y="397"/>
                  </a:lnTo>
                  <a:lnTo>
                    <a:pt x="325" y="395"/>
                  </a:lnTo>
                  <a:lnTo>
                    <a:pt x="325" y="394"/>
                  </a:lnTo>
                  <a:lnTo>
                    <a:pt x="327" y="391"/>
                  </a:lnTo>
                  <a:lnTo>
                    <a:pt x="329" y="389"/>
                  </a:lnTo>
                  <a:lnTo>
                    <a:pt x="331" y="388"/>
                  </a:lnTo>
                  <a:lnTo>
                    <a:pt x="332" y="384"/>
                  </a:lnTo>
                  <a:lnTo>
                    <a:pt x="332" y="381"/>
                  </a:lnTo>
                  <a:lnTo>
                    <a:pt x="331" y="375"/>
                  </a:lnTo>
                  <a:lnTo>
                    <a:pt x="308" y="199"/>
                  </a:lnTo>
                  <a:lnTo>
                    <a:pt x="223" y="382"/>
                  </a:lnTo>
                  <a:lnTo>
                    <a:pt x="216" y="396"/>
                  </a:lnTo>
                  <a:lnTo>
                    <a:pt x="214" y="401"/>
                  </a:lnTo>
                  <a:lnTo>
                    <a:pt x="211" y="404"/>
                  </a:lnTo>
                  <a:lnTo>
                    <a:pt x="209" y="407"/>
                  </a:lnTo>
                  <a:lnTo>
                    <a:pt x="207" y="408"/>
                  </a:lnTo>
                  <a:lnTo>
                    <a:pt x="205" y="409"/>
                  </a:lnTo>
                  <a:lnTo>
                    <a:pt x="203" y="410"/>
                  </a:lnTo>
                  <a:lnTo>
                    <a:pt x="200" y="409"/>
                  </a:lnTo>
                  <a:lnTo>
                    <a:pt x="198" y="408"/>
                  </a:lnTo>
                  <a:lnTo>
                    <a:pt x="196" y="406"/>
                  </a:lnTo>
                  <a:lnTo>
                    <a:pt x="194" y="404"/>
                  </a:lnTo>
                  <a:lnTo>
                    <a:pt x="190" y="397"/>
                  </a:lnTo>
                  <a:lnTo>
                    <a:pt x="185" y="387"/>
                  </a:lnTo>
                  <a:lnTo>
                    <a:pt x="184" y="385"/>
                  </a:lnTo>
                  <a:lnTo>
                    <a:pt x="157" y="333"/>
                  </a:lnTo>
                  <a:lnTo>
                    <a:pt x="143" y="304"/>
                  </a:lnTo>
                  <a:lnTo>
                    <a:pt x="135" y="287"/>
                  </a:lnTo>
                  <a:lnTo>
                    <a:pt x="112" y="234"/>
                  </a:lnTo>
                  <a:lnTo>
                    <a:pt x="98" y="204"/>
                  </a:lnTo>
                  <a:lnTo>
                    <a:pt x="78" y="361"/>
                  </a:lnTo>
                  <a:lnTo>
                    <a:pt x="77" y="371"/>
                  </a:lnTo>
                  <a:lnTo>
                    <a:pt x="77" y="381"/>
                  </a:lnTo>
                  <a:lnTo>
                    <a:pt x="77" y="384"/>
                  </a:lnTo>
                  <a:lnTo>
                    <a:pt x="77" y="385"/>
                  </a:lnTo>
                  <a:lnTo>
                    <a:pt x="78" y="386"/>
                  </a:lnTo>
                  <a:lnTo>
                    <a:pt x="81" y="388"/>
                  </a:lnTo>
                  <a:lnTo>
                    <a:pt x="85" y="390"/>
                  </a:lnTo>
                  <a:lnTo>
                    <a:pt x="94" y="391"/>
                  </a:lnTo>
                  <a:lnTo>
                    <a:pt x="102" y="392"/>
                  </a:lnTo>
                  <a:lnTo>
                    <a:pt x="105" y="392"/>
                  </a:lnTo>
                  <a:lnTo>
                    <a:pt x="108" y="393"/>
                  </a:lnTo>
                  <a:lnTo>
                    <a:pt x="110" y="394"/>
                  </a:lnTo>
                  <a:lnTo>
                    <a:pt x="112" y="395"/>
                  </a:lnTo>
                  <a:lnTo>
                    <a:pt x="112" y="397"/>
                  </a:lnTo>
                  <a:lnTo>
                    <a:pt x="113" y="398"/>
                  </a:lnTo>
                  <a:lnTo>
                    <a:pt x="113" y="400"/>
                  </a:lnTo>
                  <a:lnTo>
                    <a:pt x="113" y="403"/>
                  </a:lnTo>
                  <a:lnTo>
                    <a:pt x="111" y="406"/>
                  </a:lnTo>
                  <a:lnTo>
                    <a:pt x="109" y="408"/>
                  </a:lnTo>
                  <a:lnTo>
                    <a:pt x="107" y="409"/>
                  </a:lnTo>
                  <a:lnTo>
                    <a:pt x="105" y="409"/>
                  </a:lnTo>
                  <a:lnTo>
                    <a:pt x="102" y="410"/>
                  </a:lnTo>
                  <a:lnTo>
                    <a:pt x="98" y="410"/>
                  </a:lnTo>
                  <a:lnTo>
                    <a:pt x="82" y="410"/>
                  </a:lnTo>
                  <a:lnTo>
                    <a:pt x="67" y="409"/>
                  </a:lnTo>
                  <a:lnTo>
                    <a:pt x="54" y="409"/>
                  </a:lnTo>
                  <a:lnTo>
                    <a:pt x="39" y="409"/>
                  </a:lnTo>
                  <a:lnTo>
                    <a:pt x="13" y="410"/>
                  </a:lnTo>
                  <a:lnTo>
                    <a:pt x="9" y="410"/>
                  </a:lnTo>
                  <a:lnTo>
                    <a:pt x="6" y="409"/>
                  </a:lnTo>
                  <a:lnTo>
                    <a:pt x="4" y="408"/>
                  </a:lnTo>
                  <a:lnTo>
                    <a:pt x="2" y="406"/>
                  </a:lnTo>
                  <a:lnTo>
                    <a:pt x="0" y="403"/>
                  </a:lnTo>
                  <a:lnTo>
                    <a:pt x="0" y="400"/>
                  </a:lnTo>
                  <a:lnTo>
                    <a:pt x="0" y="399"/>
                  </a:lnTo>
                  <a:lnTo>
                    <a:pt x="1" y="397"/>
                  </a:lnTo>
                  <a:lnTo>
                    <a:pt x="1" y="396"/>
                  </a:lnTo>
                  <a:lnTo>
                    <a:pt x="2" y="395"/>
                  </a:lnTo>
                  <a:lnTo>
                    <a:pt x="4" y="394"/>
                  </a:lnTo>
                  <a:lnTo>
                    <a:pt x="6" y="393"/>
                  </a:lnTo>
                  <a:lnTo>
                    <a:pt x="8" y="392"/>
                  </a:lnTo>
                  <a:lnTo>
                    <a:pt x="12" y="392"/>
                  </a:lnTo>
                  <a:lnTo>
                    <a:pt x="17" y="392"/>
                  </a:lnTo>
                  <a:lnTo>
                    <a:pt x="23" y="391"/>
                  </a:lnTo>
                  <a:lnTo>
                    <a:pt x="26" y="389"/>
                  </a:lnTo>
                  <a:lnTo>
                    <a:pt x="29" y="387"/>
                  </a:lnTo>
                  <a:lnTo>
                    <a:pt x="31" y="384"/>
                  </a:lnTo>
                  <a:lnTo>
                    <a:pt x="32" y="380"/>
                  </a:lnTo>
                  <a:lnTo>
                    <a:pt x="35" y="371"/>
                  </a:lnTo>
                  <a:lnTo>
                    <a:pt x="37" y="361"/>
                  </a:lnTo>
                  <a:lnTo>
                    <a:pt x="78" y="79"/>
                  </a:lnTo>
                  <a:lnTo>
                    <a:pt x="79" y="75"/>
                  </a:lnTo>
                  <a:lnTo>
                    <a:pt x="80" y="71"/>
                  </a:lnTo>
                  <a:lnTo>
                    <a:pt x="82" y="68"/>
                  </a:lnTo>
                  <a:lnTo>
                    <a:pt x="84" y="66"/>
                  </a:lnTo>
                  <a:lnTo>
                    <a:pt x="87" y="64"/>
                  </a:lnTo>
                  <a:lnTo>
                    <a:pt x="89" y="64"/>
                  </a:lnTo>
                  <a:lnTo>
                    <a:pt x="90" y="64"/>
                  </a:lnTo>
                  <a:lnTo>
                    <a:pt x="93" y="64"/>
                  </a:lnTo>
                  <a:lnTo>
                    <a:pt x="95" y="65"/>
                  </a:lnTo>
                  <a:lnTo>
                    <a:pt x="97" y="66"/>
                  </a:lnTo>
                  <a:lnTo>
                    <a:pt x="99" y="68"/>
                  </a:lnTo>
                  <a:lnTo>
                    <a:pt x="100" y="70"/>
                  </a:lnTo>
                  <a:lnTo>
                    <a:pt x="102" y="73"/>
                  </a:lnTo>
                  <a:lnTo>
                    <a:pt x="106" y="80"/>
                  </a:lnTo>
                  <a:lnTo>
                    <a:pt x="216" y="314"/>
                  </a:lnTo>
                  <a:lnTo>
                    <a:pt x="325" y="77"/>
                  </a:lnTo>
                  <a:lnTo>
                    <a:pt x="327" y="73"/>
                  </a:lnTo>
                  <a:lnTo>
                    <a:pt x="329" y="69"/>
                  </a:lnTo>
                  <a:lnTo>
                    <a:pt x="331" y="67"/>
                  </a:lnTo>
                  <a:lnTo>
                    <a:pt x="333" y="65"/>
                  </a:lnTo>
                  <a:lnTo>
                    <a:pt x="336" y="64"/>
                  </a:lnTo>
                  <a:lnTo>
                    <a:pt x="339" y="64"/>
                  </a:lnTo>
                  <a:lnTo>
                    <a:pt x="342" y="64"/>
                  </a:lnTo>
                  <a:lnTo>
                    <a:pt x="345" y="66"/>
                  </a:lnTo>
                  <a:lnTo>
                    <a:pt x="347" y="68"/>
                  </a:lnTo>
                  <a:lnTo>
                    <a:pt x="348" y="71"/>
                  </a:lnTo>
                  <a:lnTo>
                    <a:pt x="350" y="74"/>
                  </a:lnTo>
                  <a:lnTo>
                    <a:pt x="350" y="77"/>
                  </a:lnTo>
                  <a:lnTo>
                    <a:pt x="351" y="81"/>
                  </a:lnTo>
                  <a:lnTo>
                    <a:pt x="389" y="348"/>
                  </a:lnTo>
                  <a:lnTo>
                    <a:pt x="392" y="366"/>
                  </a:lnTo>
                  <a:lnTo>
                    <a:pt x="394" y="372"/>
                  </a:lnTo>
                  <a:lnTo>
                    <a:pt x="396" y="377"/>
                  </a:lnTo>
                  <a:lnTo>
                    <a:pt x="398" y="381"/>
                  </a:lnTo>
                  <a:lnTo>
                    <a:pt x="399" y="383"/>
                  </a:lnTo>
                  <a:lnTo>
                    <a:pt x="400" y="384"/>
                  </a:lnTo>
                  <a:lnTo>
                    <a:pt x="403" y="386"/>
                  </a:lnTo>
                  <a:lnTo>
                    <a:pt x="406" y="388"/>
                  </a:lnTo>
                  <a:lnTo>
                    <a:pt x="414" y="390"/>
                  </a:lnTo>
                  <a:lnTo>
                    <a:pt x="421" y="391"/>
                  </a:lnTo>
                  <a:lnTo>
                    <a:pt x="431" y="392"/>
                  </a:lnTo>
                  <a:close/>
                  <a:moveTo>
                    <a:pt x="743" y="334"/>
                  </a:moveTo>
                  <a:lnTo>
                    <a:pt x="746" y="334"/>
                  </a:lnTo>
                  <a:lnTo>
                    <a:pt x="748" y="335"/>
                  </a:lnTo>
                  <a:lnTo>
                    <a:pt x="750" y="337"/>
                  </a:lnTo>
                  <a:lnTo>
                    <a:pt x="751" y="339"/>
                  </a:lnTo>
                  <a:lnTo>
                    <a:pt x="752" y="343"/>
                  </a:lnTo>
                  <a:lnTo>
                    <a:pt x="752" y="347"/>
                  </a:lnTo>
                  <a:lnTo>
                    <a:pt x="751" y="358"/>
                  </a:lnTo>
                  <a:lnTo>
                    <a:pt x="750" y="372"/>
                  </a:lnTo>
                  <a:lnTo>
                    <a:pt x="748" y="386"/>
                  </a:lnTo>
                  <a:lnTo>
                    <a:pt x="746" y="396"/>
                  </a:lnTo>
                  <a:lnTo>
                    <a:pt x="745" y="401"/>
                  </a:lnTo>
                  <a:lnTo>
                    <a:pt x="742" y="405"/>
                  </a:lnTo>
                  <a:lnTo>
                    <a:pt x="740" y="408"/>
                  </a:lnTo>
                  <a:lnTo>
                    <a:pt x="737" y="409"/>
                  </a:lnTo>
                  <a:lnTo>
                    <a:pt x="733" y="410"/>
                  </a:lnTo>
                  <a:lnTo>
                    <a:pt x="729" y="411"/>
                  </a:lnTo>
                  <a:lnTo>
                    <a:pt x="719" y="411"/>
                  </a:lnTo>
                  <a:lnTo>
                    <a:pt x="669" y="411"/>
                  </a:lnTo>
                  <a:lnTo>
                    <a:pt x="634" y="410"/>
                  </a:lnTo>
                  <a:lnTo>
                    <a:pt x="601" y="409"/>
                  </a:lnTo>
                  <a:lnTo>
                    <a:pt x="581" y="409"/>
                  </a:lnTo>
                  <a:lnTo>
                    <a:pt x="548" y="410"/>
                  </a:lnTo>
                  <a:lnTo>
                    <a:pt x="544" y="410"/>
                  </a:lnTo>
                  <a:lnTo>
                    <a:pt x="541" y="409"/>
                  </a:lnTo>
                  <a:lnTo>
                    <a:pt x="539" y="408"/>
                  </a:lnTo>
                  <a:lnTo>
                    <a:pt x="537" y="407"/>
                  </a:lnTo>
                  <a:lnTo>
                    <a:pt x="535" y="403"/>
                  </a:lnTo>
                  <a:lnTo>
                    <a:pt x="535" y="400"/>
                  </a:lnTo>
                  <a:lnTo>
                    <a:pt x="535" y="399"/>
                  </a:lnTo>
                  <a:lnTo>
                    <a:pt x="535" y="398"/>
                  </a:lnTo>
                  <a:lnTo>
                    <a:pt x="536" y="396"/>
                  </a:lnTo>
                  <a:lnTo>
                    <a:pt x="537" y="395"/>
                  </a:lnTo>
                  <a:lnTo>
                    <a:pt x="538" y="394"/>
                  </a:lnTo>
                  <a:lnTo>
                    <a:pt x="540" y="393"/>
                  </a:lnTo>
                  <a:lnTo>
                    <a:pt x="543" y="392"/>
                  </a:lnTo>
                  <a:lnTo>
                    <a:pt x="546" y="392"/>
                  </a:lnTo>
                  <a:lnTo>
                    <a:pt x="553" y="391"/>
                  </a:lnTo>
                  <a:lnTo>
                    <a:pt x="560" y="390"/>
                  </a:lnTo>
                  <a:lnTo>
                    <a:pt x="563" y="389"/>
                  </a:lnTo>
                  <a:lnTo>
                    <a:pt x="566" y="385"/>
                  </a:lnTo>
                  <a:lnTo>
                    <a:pt x="566" y="383"/>
                  </a:lnTo>
                  <a:lnTo>
                    <a:pt x="567" y="379"/>
                  </a:lnTo>
                  <a:lnTo>
                    <a:pt x="569" y="371"/>
                  </a:lnTo>
                  <a:lnTo>
                    <a:pt x="570" y="355"/>
                  </a:lnTo>
                  <a:lnTo>
                    <a:pt x="571" y="333"/>
                  </a:lnTo>
                  <a:lnTo>
                    <a:pt x="571" y="280"/>
                  </a:lnTo>
                  <a:lnTo>
                    <a:pt x="571" y="204"/>
                  </a:lnTo>
                  <a:lnTo>
                    <a:pt x="571" y="138"/>
                  </a:lnTo>
                  <a:lnTo>
                    <a:pt x="570" y="123"/>
                  </a:lnTo>
                  <a:lnTo>
                    <a:pt x="570" y="112"/>
                  </a:lnTo>
                  <a:lnTo>
                    <a:pt x="569" y="104"/>
                  </a:lnTo>
                  <a:lnTo>
                    <a:pt x="568" y="101"/>
                  </a:lnTo>
                  <a:lnTo>
                    <a:pt x="567" y="98"/>
                  </a:lnTo>
                  <a:lnTo>
                    <a:pt x="565" y="96"/>
                  </a:lnTo>
                  <a:lnTo>
                    <a:pt x="562" y="95"/>
                  </a:lnTo>
                  <a:lnTo>
                    <a:pt x="559" y="93"/>
                  </a:lnTo>
                  <a:lnTo>
                    <a:pt x="556" y="92"/>
                  </a:lnTo>
                  <a:lnTo>
                    <a:pt x="549" y="92"/>
                  </a:lnTo>
                  <a:lnTo>
                    <a:pt x="541" y="91"/>
                  </a:lnTo>
                  <a:lnTo>
                    <a:pt x="537" y="91"/>
                  </a:lnTo>
                  <a:lnTo>
                    <a:pt x="534" y="90"/>
                  </a:lnTo>
                  <a:lnTo>
                    <a:pt x="532" y="89"/>
                  </a:lnTo>
                  <a:lnTo>
                    <a:pt x="531" y="88"/>
                  </a:lnTo>
                  <a:lnTo>
                    <a:pt x="530" y="87"/>
                  </a:lnTo>
                  <a:lnTo>
                    <a:pt x="529" y="85"/>
                  </a:lnTo>
                  <a:lnTo>
                    <a:pt x="528" y="82"/>
                  </a:lnTo>
                  <a:lnTo>
                    <a:pt x="529" y="79"/>
                  </a:lnTo>
                  <a:lnTo>
                    <a:pt x="530" y="77"/>
                  </a:lnTo>
                  <a:lnTo>
                    <a:pt x="532" y="75"/>
                  </a:lnTo>
                  <a:lnTo>
                    <a:pt x="534" y="74"/>
                  </a:lnTo>
                  <a:lnTo>
                    <a:pt x="539" y="73"/>
                  </a:lnTo>
                  <a:lnTo>
                    <a:pt x="543" y="73"/>
                  </a:lnTo>
                  <a:lnTo>
                    <a:pt x="582" y="74"/>
                  </a:lnTo>
                  <a:lnTo>
                    <a:pt x="603" y="74"/>
                  </a:lnTo>
                  <a:lnTo>
                    <a:pt x="709" y="74"/>
                  </a:lnTo>
                  <a:lnTo>
                    <a:pt x="719" y="73"/>
                  </a:lnTo>
                  <a:lnTo>
                    <a:pt x="726" y="72"/>
                  </a:lnTo>
                  <a:lnTo>
                    <a:pt x="728" y="71"/>
                  </a:lnTo>
                  <a:lnTo>
                    <a:pt x="731" y="70"/>
                  </a:lnTo>
                  <a:lnTo>
                    <a:pt x="734" y="70"/>
                  </a:lnTo>
                  <a:lnTo>
                    <a:pt x="736" y="70"/>
                  </a:lnTo>
                  <a:lnTo>
                    <a:pt x="738" y="71"/>
                  </a:lnTo>
                  <a:lnTo>
                    <a:pt x="740" y="72"/>
                  </a:lnTo>
                  <a:lnTo>
                    <a:pt x="741" y="74"/>
                  </a:lnTo>
                  <a:lnTo>
                    <a:pt x="741" y="76"/>
                  </a:lnTo>
                  <a:lnTo>
                    <a:pt x="742" y="79"/>
                  </a:lnTo>
                  <a:lnTo>
                    <a:pt x="741" y="84"/>
                  </a:lnTo>
                  <a:lnTo>
                    <a:pt x="740" y="92"/>
                  </a:lnTo>
                  <a:lnTo>
                    <a:pt x="738" y="107"/>
                  </a:lnTo>
                  <a:lnTo>
                    <a:pt x="738" y="117"/>
                  </a:lnTo>
                  <a:lnTo>
                    <a:pt x="736" y="136"/>
                  </a:lnTo>
                  <a:lnTo>
                    <a:pt x="735" y="139"/>
                  </a:lnTo>
                  <a:lnTo>
                    <a:pt x="734" y="141"/>
                  </a:lnTo>
                  <a:lnTo>
                    <a:pt x="733" y="143"/>
                  </a:lnTo>
                  <a:lnTo>
                    <a:pt x="732" y="144"/>
                  </a:lnTo>
                  <a:lnTo>
                    <a:pt x="729" y="145"/>
                  </a:lnTo>
                  <a:lnTo>
                    <a:pt x="727" y="145"/>
                  </a:lnTo>
                  <a:lnTo>
                    <a:pt x="725" y="145"/>
                  </a:lnTo>
                  <a:lnTo>
                    <a:pt x="722" y="143"/>
                  </a:lnTo>
                  <a:lnTo>
                    <a:pt x="721" y="143"/>
                  </a:lnTo>
                  <a:lnTo>
                    <a:pt x="720" y="142"/>
                  </a:lnTo>
                  <a:lnTo>
                    <a:pt x="719" y="140"/>
                  </a:lnTo>
                  <a:lnTo>
                    <a:pt x="719" y="137"/>
                  </a:lnTo>
                  <a:lnTo>
                    <a:pt x="718" y="134"/>
                  </a:lnTo>
                  <a:lnTo>
                    <a:pt x="718" y="131"/>
                  </a:lnTo>
                  <a:lnTo>
                    <a:pt x="718" y="128"/>
                  </a:lnTo>
                  <a:lnTo>
                    <a:pt x="717" y="124"/>
                  </a:lnTo>
                  <a:lnTo>
                    <a:pt x="716" y="120"/>
                  </a:lnTo>
                  <a:lnTo>
                    <a:pt x="714" y="117"/>
                  </a:lnTo>
                  <a:lnTo>
                    <a:pt x="713" y="115"/>
                  </a:lnTo>
                  <a:lnTo>
                    <a:pt x="711" y="113"/>
                  </a:lnTo>
                  <a:lnTo>
                    <a:pt x="708" y="112"/>
                  </a:lnTo>
                  <a:lnTo>
                    <a:pt x="704" y="110"/>
                  </a:lnTo>
                  <a:lnTo>
                    <a:pt x="699" y="109"/>
                  </a:lnTo>
                  <a:lnTo>
                    <a:pt x="692" y="108"/>
                  </a:lnTo>
                  <a:lnTo>
                    <a:pt x="666" y="107"/>
                  </a:lnTo>
                  <a:lnTo>
                    <a:pt x="635" y="106"/>
                  </a:lnTo>
                  <a:lnTo>
                    <a:pt x="635" y="214"/>
                  </a:lnTo>
                  <a:lnTo>
                    <a:pt x="678" y="214"/>
                  </a:lnTo>
                  <a:lnTo>
                    <a:pt x="700" y="213"/>
                  </a:lnTo>
                  <a:lnTo>
                    <a:pt x="706" y="213"/>
                  </a:lnTo>
                  <a:lnTo>
                    <a:pt x="710" y="212"/>
                  </a:lnTo>
                  <a:lnTo>
                    <a:pt x="714" y="211"/>
                  </a:lnTo>
                  <a:lnTo>
                    <a:pt x="717" y="209"/>
                  </a:lnTo>
                  <a:lnTo>
                    <a:pt x="719" y="206"/>
                  </a:lnTo>
                  <a:lnTo>
                    <a:pt x="722" y="203"/>
                  </a:lnTo>
                  <a:lnTo>
                    <a:pt x="724" y="202"/>
                  </a:lnTo>
                  <a:lnTo>
                    <a:pt x="727" y="201"/>
                  </a:lnTo>
                  <a:lnTo>
                    <a:pt x="730" y="202"/>
                  </a:lnTo>
                  <a:lnTo>
                    <a:pt x="733" y="204"/>
                  </a:lnTo>
                  <a:lnTo>
                    <a:pt x="734" y="205"/>
                  </a:lnTo>
                  <a:lnTo>
                    <a:pt x="734" y="206"/>
                  </a:lnTo>
                  <a:lnTo>
                    <a:pt x="735" y="210"/>
                  </a:lnTo>
                  <a:lnTo>
                    <a:pt x="734" y="215"/>
                  </a:lnTo>
                  <a:lnTo>
                    <a:pt x="733" y="224"/>
                  </a:lnTo>
                  <a:lnTo>
                    <a:pt x="732" y="242"/>
                  </a:lnTo>
                  <a:lnTo>
                    <a:pt x="730" y="270"/>
                  </a:lnTo>
                  <a:lnTo>
                    <a:pt x="730" y="274"/>
                  </a:lnTo>
                  <a:lnTo>
                    <a:pt x="729" y="278"/>
                  </a:lnTo>
                  <a:lnTo>
                    <a:pt x="728" y="281"/>
                  </a:lnTo>
                  <a:lnTo>
                    <a:pt x="726" y="282"/>
                  </a:lnTo>
                  <a:lnTo>
                    <a:pt x="724" y="283"/>
                  </a:lnTo>
                  <a:lnTo>
                    <a:pt x="721" y="284"/>
                  </a:lnTo>
                  <a:lnTo>
                    <a:pt x="718" y="283"/>
                  </a:lnTo>
                  <a:lnTo>
                    <a:pt x="715" y="281"/>
                  </a:lnTo>
                  <a:lnTo>
                    <a:pt x="714" y="280"/>
                  </a:lnTo>
                  <a:lnTo>
                    <a:pt x="713" y="278"/>
                  </a:lnTo>
                  <a:lnTo>
                    <a:pt x="712" y="277"/>
                  </a:lnTo>
                  <a:lnTo>
                    <a:pt x="712" y="275"/>
                  </a:lnTo>
                  <a:lnTo>
                    <a:pt x="712" y="271"/>
                  </a:lnTo>
                  <a:lnTo>
                    <a:pt x="712" y="266"/>
                  </a:lnTo>
                  <a:lnTo>
                    <a:pt x="711" y="260"/>
                  </a:lnTo>
                  <a:lnTo>
                    <a:pt x="709" y="256"/>
                  </a:lnTo>
                  <a:lnTo>
                    <a:pt x="706" y="253"/>
                  </a:lnTo>
                  <a:lnTo>
                    <a:pt x="704" y="251"/>
                  </a:lnTo>
                  <a:lnTo>
                    <a:pt x="701" y="249"/>
                  </a:lnTo>
                  <a:lnTo>
                    <a:pt x="697" y="248"/>
                  </a:lnTo>
                  <a:lnTo>
                    <a:pt x="692" y="248"/>
                  </a:lnTo>
                  <a:lnTo>
                    <a:pt x="666" y="247"/>
                  </a:lnTo>
                  <a:lnTo>
                    <a:pt x="635" y="246"/>
                  </a:lnTo>
                  <a:lnTo>
                    <a:pt x="635" y="297"/>
                  </a:lnTo>
                  <a:lnTo>
                    <a:pt x="635" y="325"/>
                  </a:lnTo>
                  <a:lnTo>
                    <a:pt x="635" y="346"/>
                  </a:lnTo>
                  <a:lnTo>
                    <a:pt x="635" y="355"/>
                  </a:lnTo>
                  <a:lnTo>
                    <a:pt x="636" y="362"/>
                  </a:lnTo>
                  <a:lnTo>
                    <a:pt x="637" y="365"/>
                  </a:lnTo>
                  <a:lnTo>
                    <a:pt x="638" y="367"/>
                  </a:lnTo>
                  <a:lnTo>
                    <a:pt x="640" y="369"/>
                  </a:lnTo>
                  <a:lnTo>
                    <a:pt x="642" y="371"/>
                  </a:lnTo>
                  <a:lnTo>
                    <a:pt x="643" y="372"/>
                  </a:lnTo>
                  <a:lnTo>
                    <a:pt x="644" y="373"/>
                  </a:lnTo>
                  <a:lnTo>
                    <a:pt x="647" y="374"/>
                  </a:lnTo>
                  <a:lnTo>
                    <a:pt x="651" y="375"/>
                  </a:lnTo>
                  <a:lnTo>
                    <a:pt x="655" y="376"/>
                  </a:lnTo>
                  <a:lnTo>
                    <a:pt x="666" y="377"/>
                  </a:lnTo>
                  <a:lnTo>
                    <a:pt x="680" y="378"/>
                  </a:lnTo>
                  <a:lnTo>
                    <a:pt x="689" y="377"/>
                  </a:lnTo>
                  <a:lnTo>
                    <a:pt x="699" y="377"/>
                  </a:lnTo>
                  <a:lnTo>
                    <a:pt x="704" y="376"/>
                  </a:lnTo>
                  <a:lnTo>
                    <a:pt x="709" y="376"/>
                  </a:lnTo>
                  <a:lnTo>
                    <a:pt x="714" y="374"/>
                  </a:lnTo>
                  <a:lnTo>
                    <a:pt x="718" y="373"/>
                  </a:lnTo>
                  <a:lnTo>
                    <a:pt x="721" y="371"/>
                  </a:lnTo>
                  <a:lnTo>
                    <a:pt x="722" y="370"/>
                  </a:lnTo>
                  <a:lnTo>
                    <a:pt x="724" y="369"/>
                  </a:lnTo>
                  <a:lnTo>
                    <a:pt x="726" y="366"/>
                  </a:lnTo>
                  <a:lnTo>
                    <a:pt x="728" y="363"/>
                  </a:lnTo>
                  <a:lnTo>
                    <a:pt x="730" y="360"/>
                  </a:lnTo>
                  <a:lnTo>
                    <a:pt x="731" y="355"/>
                  </a:lnTo>
                  <a:lnTo>
                    <a:pt x="733" y="350"/>
                  </a:lnTo>
                  <a:lnTo>
                    <a:pt x="734" y="345"/>
                  </a:lnTo>
                  <a:lnTo>
                    <a:pt x="735" y="342"/>
                  </a:lnTo>
                  <a:lnTo>
                    <a:pt x="735" y="340"/>
                  </a:lnTo>
                  <a:lnTo>
                    <a:pt x="736" y="338"/>
                  </a:lnTo>
                  <a:lnTo>
                    <a:pt x="737" y="336"/>
                  </a:lnTo>
                  <a:lnTo>
                    <a:pt x="739" y="335"/>
                  </a:lnTo>
                  <a:lnTo>
                    <a:pt x="741" y="334"/>
                  </a:lnTo>
                  <a:lnTo>
                    <a:pt x="743" y="334"/>
                  </a:lnTo>
                  <a:close/>
                  <a:moveTo>
                    <a:pt x="1232" y="392"/>
                  </a:moveTo>
                  <a:lnTo>
                    <a:pt x="1236" y="392"/>
                  </a:lnTo>
                  <a:lnTo>
                    <a:pt x="1239" y="393"/>
                  </a:lnTo>
                  <a:lnTo>
                    <a:pt x="1241" y="394"/>
                  </a:lnTo>
                  <a:lnTo>
                    <a:pt x="1242" y="395"/>
                  </a:lnTo>
                  <a:lnTo>
                    <a:pt x="1244" y="398"/>
                  </a:lnTo>
                  <a:lnTo>
                    <a:pt x="1244" y="401"/>
                  </a:lnTo>
                  <a:lnTo>
                    <a:pt x="1244" y="403"/>
                  </a:lnTo>
                  <a:lnTo>
                    <a:pt x="1243" y="404"/>
                  </a:lnTo>
                  <a:lnTo>
                    <a:pt x="1242" y="406"/>
                  </a:lnTo>
                  <a:lnTo>
                    <a:pt x="1240" y="408"/>
                  </a:lnTo>
                  <a:lnTo>
                    <a:pt x="1238" y="409"/>
                  </a:lnTo>
                  <a:lnTo>
                    <a:pt x="1235" y="410"/>
                  </a:lnTo>
                  <a:lnTo>
                    <a:pt x="1231" y="410"/>
                  </a:lnTo>
                  <a:lnTo>
                    <a:pt x="1207" y="410"/>
                  </a:lnTo>
                  <a:lnTo>
                    <a:pt x="1185" y="409"/>
                  </a:lnTo>
                  <a:lnTo>
                    <a:pt x="1165" y="409"/>
                  </a:lnTo>
                  <a:lnTo>
                    <a:pt x="1146" y="409"/>
                  </a:lnTo>
                  <a:lnTo>
                    <a:pt x="1113" y="410"/>
                  </a:lnTo>
                  <a:lnTo>
                    <a:pt x="1109" y="410"/>
                  </a:lnTo>
                  <a:lnTo>
                    <a:pt x="1107" y="409"/>
                  </a:lnTo>
                  <a:lnTo>
                    <a:pt x="1106" y="409"/>
                  </a:lnTo>
                  <a:lnTo>
                    <a:pt x="1104" y="408"/>
                  </a:lnTo>
                  <a:lnTo>
                    <a:pt x="1102" y="407"/>
                  </a:lnTo>
                  <a:lnTo>
                    <a:pt x="1100" y="405"/>
                  </a:lnTo>
                  <a:lnTo>
                    <a:pt x="1100" y="404"/>
                  </a:lnTo>
                  <a:lnTo>
                    <a:pt x="1099" y="402"/>
                  </a:lnTo>
                  <a:lnTo>
                    <a:pt x="1099" y="401"/>
                  </a:lnTo>
                  <a:lnTo>
                    <a:pt x="1099" y="398"/>
                  </a:lnTo>
                  <a:lnTo>
                    <a:pt x="1100" y="397"/>
                  </a:lnTo>
                  <a:lnTo>
                    <a:pt x="1101" y="395"/>
                  </a:lnTo>
                  <a:lnTo>
                    <a:pt x="1103" y="394"/>
                  </a:lnTo>
                  <a:lnTo>
                    <a:pt x="1105" y="393"/>
                  </a:lnTo>
                  <a:lnTo>
                    <a:pt x="1107" y="392"/>
                  </a:lnTo>
                  <a:lnTo>
                    <a:pt x="1111" y="392"/>
                  </a:lnTo>
                  <a:lnTo>
                    <a:pt x="1118" y="391"/>
                  </a:lnTo>
                  <a:lnTo>
                    <a:pt x="1125" y="390"/>
                  </a:lnTo>
                  <a:lnTo>
                    <a:pt x="1128" y="389"/>
                  </a:lnTo>
                  <a:lnTo>
                    <a:pt x="1130" y="385"/>
                  </a:lnTo>
                  <a:lnTo>
                    <a:pt x="1131" y="383"/>
                  </a:lnTo>
                  <a:lnTo>
                    <a:pt x="1132" y="379"/>
                  </a:lnTo>
                  <a:lnTo>
                    <a:pt x="1133" y="371"/>
                  </a:lnTo>
                  <a:lnTo>
                    <a:pt x="1134" y="355"/>
                  </a:lnTo>
                  <a:lnTo>
                    <a:pt x="1135" y="333"/>
                  </a:lnTo>
                  <a:lnTo>
                    <a:pt x="1135" y="280"/>
                  </a:lnTo>
                  <a:lnTo>
                    <a:pt x="1135" y="244"/>
                  </a:lnTo>
                  <a:lnTo>
                    <a:pt x="980" y="244"/>
                  </a:lnTo>
                  <a:lnTo>
                    <a:pt x="980" y="280"/>
                  </a:lnTo>
                  <a:lnTo>
                    <a:pt x="980" y="333"/>
                  </a:lnTo>
                  <a:lnTo>
                    <a:pt x="981" y="355"/>
                  </a:lnTo>
                  <a:lnTo>
                    <a:pt x="982" y="371"/>
                  </a:lnTo>
                  <a:lnTo>
                    <a:pt x="984" y="380"/>
                  </a:lnTo>
                  <a:lnTo>
                    <a:pt x="985" y="383"/>
                  </a:lnTo>
                  <a:lnTo>
                    <a:pt x="986" y="385"/>
                  </a:lnTo>
                  <a:lnTo>
                    <a:pt x="987" y="387"/>
                  </a:lnTo>
                  <a:lnTo>
                    <a:pt x="989" y="389"/>
                  </a:lnTo>
                  <a:lnTo>
                    <a:pt x="992" y="390"/>
                  </a:lnTo>
                  <a:lnTo>
                    <a:pt x="994" y="390"/>
                  </a:lnTo>
                  <a:lnTo>
                    <a:pt x="1004" y="391"/>
                  </a:lnTo>
                  <a:lnTo>
                    <a:pt x="1015" y="392"/>
                  </a:lnTo>
                  <a:lnTo>
                    <a:pt x="1019" y="392"/>
                  </a:lnTo>
                  <a:lnTo>
                    <a:pt x="1021" y="393"/>
                  </a:lnTo>
                  <a:lnTo>
                    <a:pt x="1023" y="394"/>
                  </a:lnTo>
                  <a:lnTo>
                    <a:pt x="1025" y="395"/>
                  </a:lnTo>
                  <a:lnTo>
                    <a:pt x="1026" y="398"/>
                  </a:lnTo>
                  <a:lnTo>
                    <a:pt x="1027" y="401"/>
                  </a:lnTo>
                  <a:lnTo>
                    <a:pt x="1026" y="403"/>
                  </a:lnTo>
                  <a:lnTo>
                    <a:pt x="1026" y="404"/>
                  </a:lnTo>
                  <a:lnTo>
                    <a:pt x="1025" y="406"/>
                  </a:lnTo>
                  <a:lnTo>
                    <a:pt x="1023" y="408"/>
                  </a:lnTo>
                  <a:lnTo>
                    <a:pt x="1021" y="409"/>
                  </a:lnTo>
                  <a:lnTo>
                    <a:pt x="1017" y="410"/>
                  </a:lnTo>
                  <a:lnTo>
                    <a:pt x="1013" y="410"/>
                  </a:lnTo>
                  <a:lnTo>
                    <a:pt x="989" y="410"/>
                  </a:lnTo>
                  <a:lnTo>
                    <a:pt x="968" y="409"/>
                  </a:lnTo>
                  <a:lnTo>
                    <a:pt x="948" y="409"/>
                  </a:lnTo>
                  <a:lnTo>
                    <a:pt x="928" y="409"/>
                  </a:lnTo>
                  <a:lnTo>
                    <a:pt x="895" y="410"/>
                  </a:lnTo>
                  <a:lnTo>
                    <a:pt x="891" y="410"/>
                  </a:lnTo>
                  <a:lnTo>
                    <a:pt x="888" y="409"/>
                  </a:lnTo>
                  <a:lnTo>
                    <a:pt x="886" y="408"/>
                  </a:lnTo>
                  <a:lnTo>
                    <a:pt x="884" y="407"/>
                  </a:lnTo>
                  <a:lnTo>
                    <a:pt x="882" y="403"/>
                  </a:lnTo>
                  <a:lnTo>
                    <a:pt x="882" y="401"/>
                  </a:lnTo>
                  <a:lnTo>
                    <a:pt x="882" y="398"/>
                  </a:lnTo>
                  <a:lnTo>
                    <a:pt x="883" y="397"/>
                  </a:lnTo>
                  <a:lnTo>
                    <a:pt x="884" y="395"/>
                  </a:lnTo>
                  <a:lnTo>
                    <a:pt x="885" y="394"/>
                  </a:lnTo>
                  <a:lnTo>
                    <a:pt x="887" y="393"/>
                  </a:lnTo>
                  <a:lnTo>
                    <a:pt x="890" y="392"/>
                  </a:lnTo>
                  <a:lnTo>
                    <a:pt x="893" y="392"/>
                  </a:lnTo>
                  <a:lnTo>
                    <a:pt x="901" y="391"/>
                  </a:lnTo>
                  <a:lnTo>
                    <a:pt x="907" y="390"/>
                  </a:lnTo>
                  <a:lnTo>
                    <a:pt x="910" y="389"/>
                  </a:lnTo>
                  <a:lnTo>
                    <a:pt x="913" y="385"/>
                  </a:lnTo>
                  <a:lnTo>
                    <a:pt x="913" y="383"/>
                  </a:lnTo>
                  <a:lnTo>
                    <a:pt x="914" y="379"/>
                  </a:lnTo>
                  <a:lnTo>
                    <a:pt x="916" y="371"/>
                  </a:lnTo>
                  <a:lnTo>
                    <a:pt x="917" y="355"/>
                  </a:lnTo>
                  <a:lnTo>
                    <a:pt x="917" y="333"/>
                  </a:lnTo>
                  <a:lnTo>
                    <a:pt x="918" y="280"/>
                  </a:lnTo>
                  <a:lnTo>
                    <a:pt x="918" y="203"/>
                  </a:lnTo>
                  <a:lnTo>
                    <a:pt x="918" y="138"/>
                  </a:lnTo>
                  <a:lnTo>
                    <a:pt x="917" y="123"/>
                  </a:lnTo>
                  <a:lnTo>
                    <a:pt x="917" y="112"/>
                  </a:lnTo>
                  <a:lnTo>
                    <a:pt x="916" y="104"/>
                  </a:lnTo>
                  <a:lnTo>
                    <a:pt x="915" y="101"/>
                  </a:lnTo>
                  <a:lnTo>
                    <a:pt x="914" y="98"/>
                  </a:lnTo>
                  <a:lnTo>
                    <a:pt x="912" y="96"/>
                  </a:lnTo>
                  <a:lnTo>
                    <a:pt x="909" y="95"/>
                  </a:lnTo>
                  <a:lnTo>
                    <a:pt x="906" y="93"/>
                  </a:lnTo>
                  <a:lnTo>
                    <a:pt x="903" y="92"/>
                  </a:lnTo>
                  <a:lnTo>
                    <a:pt x="900" y="92"/>
                  </a:lnTo>
                  <a:lnTo>
                    <a:pt x="897" y="91"/>
                  </a:lnTo>
                  <a:lnTo>
                    <a:pt x="888" y="91"/>
                  </a:lnTo>
                  <a:lnTo>
                    <a:pt x="884" y="91"/>
                  </a:lnTo>
                  <a:lnTo>
                    <a:pt x="881" y="90"/>
                  </a:lnTo>
                  <a:lnTo>
                    <a:pt x="879" y="89"/>
                  </a:lnTo>
                  <a:lnTo>
                    <a:pt x="878" y="88"/>
                  </a:lnTo>
                  <a:lnTo>
                    <a:pt x="877" y="87"/>
                  </a:lnTo>
                  <a:lnTo>
                    <a:pt x="876" y="85"/>
                  </a:lnTo>
                  <a:lnTo>
                    <a:pt x="875" y="82"/>
                  </a:lnTo>
                  <a:lnTo>
                    <a:pt x="876" y="79"/>
                  </a:lnTo>
                  <a:lnTo>
                    <a:pt x="877" y="77"/>
                  </a:lnTo>
                  <a:lnTo>
                    <a:pt x="878" y="76"/>
                  </a:lnTo>
                  <a:lnTo>
                    <a:pt x="879" y="75"/>
                  </a:lnTo>
                  <a:lnTo>
                    <a:pt x="881" y="74"/>
                  </a:lnTo>
                  <a:lnTo>
                    <a:pt x="886" y="73"/>
                  </a:lnTo>
                  <a:lnTo>
                    <a:pt x="889" y="73"/>
                  </a:lnTo>
                  <a:lnTo>
                    <a:pt x="929" y="74"/>
                  </a:lnTo>
                  <a:lnTo>
                    <a:pt x="950" y="74"/>
                  </a:lnTo>
                  <a:lnTo>
                    <a:pt x="970" y="74"/>
                  </a:lnTo>
                  <a:lnTo>
                    <a:pt x="1002" y="73"/>
                  </a:lnTo>
                  <a:lnTo>
                    <a:pt x="1006" y="73"/>
                  </a:lnTo>
                  <a:lnTo>
                    <a:pt x="1011" y="74"/>
                  </a:lnTo>
                  <a:lnTo>
                    <a:pt x="1013" y="75"/>
                  </a:lnTo>
                  <a:lnTo>
                    <a:pt x="1014" y="77"/>
                  </a:lnTo>
                  <a:lnTo>
                    <a:pt x="1016" y="79"/>
                  </a:lnTo>
                  <a:lnTo>
                    <a:pt x="1016" y="82"/>
                  </a:lnTo>
                  <a:lnTo>
                    <a:pt x="1016" y="84"/>
                  </a:lnTo>
                  <a:lnTo>
                    <a:pt x="1015" y="86"/>
                  </a:lnTo>
                  <a:lnTo>
                    <a:pt x="1014" y="88"/>
                  </a:lnTo>
                  <a:lnTo>
                    <a:pt x="1013" y="89"/>
                  </a:lnTo>
                  <a:lnTo>
                    <a:pt x="1009" y="91"/>
                  </a:lnTo>
                  <a:lnTo>
                    <a:pt x="1007" y="91"/>
                  </a:lnTo>
                  <a:lnTo>
                    <a:pt x="1004" y="91"/>
                  </a:lnTo>
                  <a:lnTo>
                    <a:pt x="999" y="91"/>
                  </a:lnTo>
                  <a:lnTo>
                    <a:pt x="992" y="92"/>
                  </a:lnTo>
                  <a:lnTo>
                    <a:pt x="990" y="93"/>
                  </a:lnTo>
                  <a:lnTo>
                    <a:pt x="988" y="94"/>
                  </a:lnTo>
                  <a:lnTo>
                    <a:pt x="986" y="95"/>
                  </a:lnTo>
                  <a:lnTo>
                    <a:pt x="984" y="97"/>
                  </a:lnTo>
                  <a:lnTo>
                    <a:pt x="983" y="100"/>
                  </a:lnTo>
                  <a:lnTo>
                    <a:pt x="982" y="103"/>
                  </a:lnTo>
                  <a:lnTo>
                    <a:pt x="981" y="112"/>
                  </a:lnTo>
                  <a:lnTo>
                    <a:pt x="981" y="123"/>
                  </a:lnTo>
                  <a:lnTo>
                    <a:pt x="980" y="138"/>
                  </a:lnTo>
                  <a:lnTo>
                    <a:pt x="980" y="203"/>
                  </a:lnTo>
                  <a:lnTo>
                    <a:pt x="980" y="210"/>
                  </a:lnTo>
                  <a:lnTo>
                    <a:pt x="1135" y="210"/>
                  </a:lnTo>
                  <a:lnTo>
                    <a:pt x="1135" y="203"/>
                  </a:lnTo>
                  <a:lnTo>
                    <a:pt x="1135" y="138"/>
                  </a:lnTo>
                  <a:lnTo>
                    <a:pt x="1135" y="123"/>
                  </a:lnTo>
                  <a:lnTo>
                    <a:pt x="1134" y="112"/>
                  </a:lnTo>
                  <a:lnTo>
                    <a:pt x="1133" y="104"/>
                  </a:lnTo>
                  <a:lnTo>
                    <a:pt x="1132" y="101"/>
                  </a:lnTo>
                  <a:lnTo>
                    <a:pt x="1131" y="98"/>
                  </a:lnTo>
                  <a:lnTo>
                    <a:pt x="1129" y="96"/>
                  </a:lnTo>
                  <a:lnTo>
                    <a:pt x="1127" y="95"/>
                  </a:lnTo>
                  <a:lnTo>
                    <a:pt x="1124" y="93"/>
                  </a:lnTo>
                  <a:lnTo>
                    <a:pt x="1120" y="92"/>
                  </a:lnTo>
                  <a:lnTo>
                    <a:pt x="1114" y="91"/>
                  </a:lnTo>
                  <a:lnTo>
                    <a:pt x="1105" y="91"/>
                  </a:lnTo>
                  <a:lnTo>
                    <a:pt x="1102" y="91"/>
                  </a:lnTo>
                  <a:lnTo>
                    <a:pt x="1099" y="90"/>
                  </a:lnTo>
                  <a:lnTo>
                    <a:pt x="1097" y="89"/>
                  </a:lnTo>
                  <a:lnTo>
                    <a:pt x="1095" y="88"/>
                  </a:lnTo>
                  <a:lnTo>
                    <a:pt x="1094" y="87"/>
                  </a:lnTo>
                  <a:lnTo>
                    <a:pt x="1093" y="85"/>
                  </a:lnTo>
                  <a:lnTo>
                    <a:pt x="1093" y="82"/>
                  </a:lnTo>
                  <a:lnTo>
                    <a:pt x="1093" y="79"/>
                  </a:lnTo>
                  <a:lnTo>
                    <a:pt x="1095" y="77"/>
                  </a:lnTo>
                  <a:lnTo>
                    <a:pt x="1095" y="76"/>
                  </a:lnTo>
                  <a:lnTo>
                    <a:pt x="1096" y="75"/>
                  </a:lnTo>
                  <a:lnTo>
                    <a:pt x="1098" y="74"/>
                  </a:lnTo>
                  <a:lnTo>
                    <a:pt x="1103" y="73"/>
                  </a:lnTo>
                  <a:lnTo>
                    <a:pt x="1107" y="73"/>
                  </a:lnTo>
                  <a:lnTo>
                    <a:pt x="1147" y="74"/>
                  </a:lnTo>
                  <a:lnTo>
                    <a:pt x="1167" y="74"/>
                  </a:lnTo>
                  <a:lnTo>
                    <a:pt x="1187" y="74"/>
                  </a:lnTo>
                  <a:lnTo>
                    <a:pt x="1220" y="73"/>
                  </a:lnTo>
                  <a:lnTo>
                    <a:pt x="1223" y="73"/>
                  </a:lnTo>
                  <a:lnTo>
                    <a:pt x="1228" y="74"/>
                  </a:lnTo>
                  <a:lnTo>
                    <a:pt x="1230" y="75"/>
                  </a:lnTo>
                  <a:lnTo>
                    <a:pt x="1232" y="77"/>
                  </a:lnTo>
                  <a:lnTo>
                    <a:pt x="1233" y="79"/>
                  </a:lnTo>
                  <a:lnTo>
                    <a:pt x="1234" y="82"/>
                  </a:lnTo>
                  <a:lnTo>
                    <a:pt x="1233" y="84"/>
                  </a:lnTo>
                  <a:lnTo>
                    <a:pt x="1233" y="86"/>
                  </a:lnTo>
                  <a:lnTo>
                    <a:pt x="1232" y="88"/>
                  </a:lnTo>
                  <a:lnTo>
                    <a:pt x="1230" y="89"/>
                  </a:lnTo>
                  <a:lnTo>
                    <a:pt x="1227" y="91"/>
                  </a:lnTo>
                  <a:lnTo>
                    <a:pt x="1224" y="91"/>
                  </a:lnTo>
                  <a:lnTo>
                    <a:pt x="1221" y="91"/>
                  </a:lnTo>
                  <a:lnTo>
                    <a:pt x="1216" y="91"/>
                  </a:lnTo>
                  <a:lnTo>
                    <a:pt x="1210" y="92"/>
                  </a:lnTo>
                  <a:lnTo>
                    <a:pt x="1207" y="93"/>
                  </a:lnTo>
                  <a:lnTo>
                    <a:pt x="1205" y="94"/>
                  </a:lnTo>
                  <a:lnTo>
                    <a:pt x="1203" y="95"/>
                  </a:lnTo>
                  <a:lnTo>
                    <a:pt x="1202" y="97"/>
                  </a:lnTo>
                  <a:lnTo>
                    <a:pt x="1200" y="100"/>
                  </a:lnTo>
                  <a:lnTo>
                    <a:pt x="1200" y="103"/>
                  </a:lnTo>
                  <a:lnTo>
                    <a:pt x="1199" y="107"/>
                  </a:lnTo>
                  <a:lnTo>
                    <a:pt x="1198" y="112"/>
                  </a:lnTo>
                  <a:lnTo>
                    <a:pt x="1198" y="123"/>
                  </a:lnTo>
                  <a:lnTo>
                    <a:pt x="1198" y="138"/>
                  </a:lnTo>
                  <a:lnTo>
                    <a:pt x="1198" y="203"/>
                  </a:lnTo>
                  <a:lnTo>
                    <a:pt x="1198" y="280"/>
                  </a:lnTo>
                  <a:lnTo>
                    <a:pt x="1198" y="333"/>
                  </a:lnTo>
                  <a:lnTo>
                    <a:pt x="1198" y="355"/>
                  </a:lnTo>
                  <a:lnTo>
                    <a:pt x="1200" y="371"/>
                  </a:lnTo>
                  <a:lnTo>
                    <a:pt x="1200" y="376"/>
                  </a:lnTo>
                  <a:lnTo>
                    <a:pt x="1201" y="380"/>
                  </a:lnTo>
                  <a:lnTo>
                    <a:pt x="1202" y="383"/>
                  </a:lnTo>
                  <a:lnTo>
                    <a:pt x="1203" y="385"/>
                  </a:lnTo>
                  <a:lnTo>
                    <a:pt x="1205" y="387"/>
                  </a:lnTo>
                  <a:lnTo>
                    <a:pt x="1207" y="389"/>
                  </a:lnTo>
                  <a:lnTo>
                    <a:pt x="1209" y="390"/>
                  </a:lnTo>
                  <a:lnTo>
                    <a:pt x="1212" y="390"/>
                  </a:lnTo>
                  <a:lnTo>
                    <a:pt x="1222" y="391"/>
                  </a:lnTo>
                  <a:lnTo>
                    <a:pt x="1232" y="392"/>
                  </a:lnTo>
                  <a:close/>
                  <a:moveTo>
                    <a:pt x="1504" y="392"/>
                  </a:moveTo>
                  <a:lnTo>
                    <a:pt x="1507" y="392"/>
                  </a:lnTo>
                  <a:lnTo>
                    <a:pt x="1510" y="393"/>
                  </a:lnTo>
                  <a:lnTo>
                    <a:pt x="1512" y="394"/>
                  </a:lnTo>
                  <a:lnTo>
                    <a:pt x="1514" y="395"/>
                  </a:lnTo>
                  <a:lnTo>
                    <a:pt x="1515" y="398"/>
                  </a:lnTo>
                  <a:lnTo>
                    <a:pt x="1515" y="400"/>
                  </a:lnTo>
                  <a:lnTo>
                    <a:pt x="1515" y="404"/>
                  </a:lnTo>
                  <a:lnTo>
                    <a:pt x="1514" y="406"/>
                  </a:lnTo>
                  <a:lnTo>
                    <a:pt x="1512" y="407"/>
                  </a:lnTo>
                  <a:lnTo>
                    <a:pt x="1511" y="408"/>
                  </a:lnTo>
                  <a:lnTo>
                    <a:pt x="1508" y="409"/>
                  </a:lnTo>
                  <a:lnTo>
                    <a:pt x="1506" y="410"/>
                  </a:lnTo>
                  <a:lnTo>
                    <a:pt x="1502" y="410"/>
                  </a:lnTo>
                  <a:lnTo>
                    <a:pt x="1477" y="410"/>
                  </a:lnTo>
                  <a:lnTo>
                    <a:pt x="1456" y="409"/>
                  </a:lnTo>
                  <a:lnTo>
                    <a:pt x="1436" y="409"/>
                  </a:lnTo>
                  <a:lnTo>
                    <a:pt x="1416" y="409"/>
                  </a:lnTo>
                  <a:lnTo>
                    <a:pt x="1383" y="410"/>
                  </a:lnTo>
                  <a:lnTo>
                    <a:pt x="1379" y="410"/>
                  </a:lnTo>
                  <a:lnTo>
                    <a:pt x="1376" y="409"/>
                  </a:lnTo>
                  <a:lnTo>
                    <a:pt x="1373" y="408"/>
                  </a:lnTo>
                  <a:lnTo>
                    <a:pt x="1372" y="406"/>
                  </a:lnTo>
                  <a:lnTo>
                    <a:pt x="1370" y="405"/>
                  </a:lnTo>
                  <a:lnTo>
                    <a:pt x="1370" y="403"/>
                  </a:lnTo>
                  <a:lnTo>
                    <a:pt x="1369" y="400"/>
                  </a:lnTo>
                  <a:lnTo>
                    <a:pt x="1370" y="399"/>
                  </a:lnTo>
                  <a:lnTo>
                    <a:pt x="1370" y="398"/>
                  </a:lnTo>
                  <a:lnTo>
                    <a:pt x="1370" y="396"/>
                  </a:lnTo>
                  <a:lnTo>
                    <a:pt x="1371" y="395"/>
                  </a:lnTo>
                  <a:lnTo>
                    <a:pt x="1373" y="394"/>
                  </a:lnTo>
                  <a:lnTo>
                    <a:pt x="1375" y="393"/>
                  </a:lnTo>
                  <a:lnTo>
                    <a:pt x="1378" y="392"/>
                  </a:lnTo>
                  <a:lnTo>
                    <a:pt x="1381" y="392"/>
                  </a:lnTo>
                  <a:lnTo>
                    <a:pt x="1389" y="391"/>
                  </a:lnTo>
                  <a:lnTo>
                    <a:pt x="1395" y="390"/>
                  </a:lnTo>
                  <a:lnTo>
                    <a:pt x="1397" y="390"/>
                  </a:lnTo>
                  <a:lnTo>
                    <a:pt x="1398" y="389"/>
                  </a:lnTo>
                  <a:lnTo>
                    <a:pt x="1400" y="388"/>
                  </a:lnTo>
                  <a:lnTo>
                    <a:pt x="1401" y="386"/>
                  </a:lnTo>
                  <a:lnTo>
                    <a:pt x="1402" y="384"/>
                  </a:lnTo>
                  <a:lnTo>
                    <a:pt x="1402" y="381"/>
                  </a:lnTo>
                  <a:lnTo>
                    <a:pt x="1403" y="378"/>
                  </a:lnTo>
                  <a:lnTo>
                    <a:pt x="1404" y="373"/>
                  </a:lnTo>
                  <a:lnTo>
                    <a:pt x="1405" y="357"/>
                  </a:lnTo>
                  <a:lnTo>
                    <a:pt x="1406" y="335"/>
                  </a:lnTo>
                  <a:lnTo>
                    <a:pt x="1406" y="280"/>
                  </a:lnTo>
                  <a:lnTo>
                    <a:pt x="1406" y="204"/>
                  </a:lnTo>
                  <a:lnTo>
                    <a:pt x="1406" y="138"/>
                  </a:lnTo>
                  <a:lnTo>
                    <a:pt x="1405" y="123"/>
                  </a:lnTo>
                  <a:lnTo>
                    <a:pt x="1405" y="112"/>
                  </a:lnTo>
                  <a:lnTo>
                    <a:pt x="1404" y="107"/>
                  </a:lnTo>
                  <a:lnTo>
                    <a:pt x="1404" y="103"/>
                  </a:lnTo>
                  <a:lnTo>
                    <a:pt x="1402" y="99"/>
                  </a:lnTo>
                  <a:lnTo>
                    <a:pt x="1401" y="97"/>
                  </a:lnTo>
                  <a:lnTo>
                    <a:pt x="1400" y="95"/>
                  </a:lnTo>
                  <a:lnTo>
                    <a:pt x="1398" y="94"/>
                  </a:lnTo>
                  <a:lnTo>
                    <a:pt x="1394" y="93"/>
                  </a:lnTo>
                  <a:lnTo>
                    <a:pt x="1388" y="92"/>
                  </a:lnTo>
                  <a:lnTo>
                    <a:pt x="1380" y="91"/>
                  </a:lnTo>
                  <a:lnTo>
                    <a:pt x="1377" y="91"/>
                  </a:lnTo>
                  <a:lnTo>
                    <a:pt x="1374" y="90"/>
                  </a:lnTo>
                  <a:lnTo>
                    <a:pt x="1372" y="89"/>
                  </a:lnTo>
                  <a:lnTo>
                    <a:pt x="1371" y="88"/>
                  </a:lnTo>
                  <a:lnTo>
                    <a:pt x="1369" y="85"/>
                  </a:lnTo>
                  <a:lnTo>
                    <a:pt x="1369" y="82"/>
                  </a:lnTo>
                  <a:lnTo>
                    <a:pt x="1369" y="79"/>
                  </a:lnTo>
                  <a:lnTo>
                    <a:pt x="1370" y="77"/>
                  </a:lnTo>
                  <a:lnTo>
                    <a:pt x="1372" y="75"/>
                  </a:lnTo>
                  <a:lnTo>
                    <a:pt x="1374" y="74"/>
                  </a:lnTo>
                  <a:lnTo>
                    <a:pt x="1379" y="73"/>
                  </a:lnTo>
                  <a:lnTo>
                    <a:pt x="1384" y="73"/>
                  </a:lnTo>
                  <a:lnTo>
                    <a:pt x="1415" y="74"/>
                  </a:lnTo>
                  <a:lnTo>
                    <a:pt x="1439" y="74"/>
                  </a:lnTo>
                  <a:lnTo>
                    <a:pt x="1459" y="74"/>
                  </a:lnTo>
                  <a:lnTo>
                    <a:pt x="1490" y="73"/>
                  </a:lnTo>
                  <a:lnTo>
                    <a:pt x="1496" y="74"/>
                  </a:lnTo>
                  <a:lnTo>
                    <a:pt x="1499" y="74"/>
                  </a:lnTo>
                  <a:lnTo>
                    <a:pt x="1501" y="75"/>
                  </a:lnTo>
                  <a:lnTo>
                    <a:pt x="1502" y="76"/>
                  </a:lnTo>
                  <a:lnTo>
                    <a:pt x="1503" y="78"/>
                  </a:lnTo>
                  <a:lnTo>
                    <a:pt x="1504" y="80"/>
                  </a:lnTo>
                  <a:lnTo>
                    <a:pt x="1504" y="82"/>
                  </a:lnTo>
                  <a:lnTo>
                    <a:pt x="1504" y="83"/>
                  </a:lnTo>
                  <a:lnTo>
                    <a:pt x="1504" y="85"/>
                  </a:lnTo>
                  <a:lnTo>
                    <a:pt x="1503" y="86"/>
                  </a:lnTo>
                  <a:lnTo>
                    <a:pt x="1502" y="88"/>
                  </a:lnTo>
                  <a:lnTo>
                    <a:pt x="1501" y="89"/>
                  </a:lnTo>
                  <a:lnTo>
                    <a:pt x="1499" y="90"/>
                  </a:lnTo>
                  <a:lnTo>
                    <a:pt x="1496" y="91"/>
                  </a:lnTo>
                  <a:lnTo>
                    <a:pt x="1493" y="91"/>
                  </a:lnTo>
                  <a:lnTo>
                    <a:pt x="1487" y="91"/>
                  </a:lnTo>
                  <a:lnTo>
                    <a:pt x="1481" y="92"/>
                  </a:lnTo>
                  <a:lnTo>
                    <a:pt x="1478" y="93"/>
                  </a:lnTo>
                  <a:lnTo>
                    <a:pt x="1476" y="94"/>
                  </a:lnTo>
                  <a:lnTo>
                    <a:pt x="1474" y="95"/>
                  </a:lnTo>
                  <a:lnTo>
                    <a:pt x="1473" y="97"/>
                  </a:lnTo>
                  <a:lnTo>
                    <a:pt x="1471" y="100"/>
                  </a:lnTo>
                  <a:lnTo>
                    <a:pt x="1470" y="103"/>
                  </a:lnTo>
                  <a:lnTo>
                    <a:pt x="1469" y="112"/>
                  </a:lnTo>
                  <a:lnTo>
                    <a:pt x="1469" y="123"/>
                  </a:lnTo>
                  <a:lnTo>
                    <a:pt x="1468" y="138"/>
                  </a:lnTo>
                  <a:lnTo>
                    <a:pt x="1468" y="204"/>
                  </a:lnTo>
                  <a:lnTo>
                    <a:pt x="1468" y="280"/>
                  </a:lnTo>
                  <a:lnTo>
                    <a:pt x="1469" y="336"/>
                  </a:lnTo>
                  <a:lnTo>
                    <a:pt x="1469" y="357"/>
                  </a:lnTo>
                  <a:lnTo>
                    <a:pt x="1470" y="374"/>
                  </a:lnTo>
                  <a:lnTo>
                    <a:pt x="1471" y="381"/>
                  </a:lnTo>
                  <a:lnTo>
                    <a:pt x="1472" y="384"/>
                  </a:lnTo>
                  <a:lnTo>
                    <a:pt x="1474" y="386"/>
                  </a:lnTo>
                  <a:lnTo>
                    <a:pt x="1475" y="388"/>
                  </a:lnTo>
                  <a:lnTo>
                    <a:pt x="1477" y="389"/>
                  </a:lnTo>
                  <a:lnTo>
                    <a:pt x="1480" y="390"/>
                  </a:lnTo>
                  <a:lnTo>
                    <a:pt x="1483" y="390"/>
                  </a:lnTo>
                  <a:lnTo>
                    <a:pt x="1493" y="391"/>
                  </a:lnTo>
                  <a:lnTo>
                    <a:pt x="1504" y="392"/>
                  </a:lnTo>
                  <a:close/>
                  <a:moveTo>
                    <a:pt x="1859" y="332"/>
                  </a:moveTo>
                  <a:lnTo>
                    <a:pt x="1862" y="333"/>
                  </a:lnTo>
                  <a:lnTo>
                    <a:pt x="1864" y="334"/>
                  </a:lnTo>
                  <a:lnTo>
                    <a:pt x="1865" y="335"/>
                  </a:lnTo>
                  <a:lnTo>
                    <a:pt x="1866" y="337"/>
                  </a:lnTo>
                  <a:lnTo>
                    <a:pt x="1867" y="341"/>
                  </a:lnTo>
                  <a:lnTo>
                    <a:pt x="1867" y="345"/>
                  </a:lnTo>
                  <a:lnTo>
                    <a:pt x="1867" y="353"/>
                  </a:lnTo>
                  <a:lnTo>
                    <a:pt x="1865" y="367"/>
                  </a:lnTo>
                  <a:lnTo>
                    <a:pt x="1863" y="383"/>
                  </a:lnTo>
                  <a:lnTo>
                    <a:pt x="1862" y="390"/>
                  </a:lnTo>
                  <a:lnTo>
                    <a:pt x="1861" y="396"/>
                  </a:lnTo>
                  <a:lnTo>
                    <a:pt x="1859" y="400"/>
                  </a:lnTo>
                  <a:lnTo>
                    <a:pt x="1857" y="404"/>
                  </a:lnTo>
                  <a:lnTo>
                    <a:pt x="1855" y="407"/>
                  </a:lnTo>
                  <a:lnTo>
                    <a:pt x="1852" y="409"/>
                  </a:lnTo>
                  <a:lnTo>
                    <a:pt x="1848" y="410"/>
                  </a:lnTo>
                  <a:lnTo>
                    <a:pt x="1843" y="411"/>
                  </a:lnTo>
                  <a:lnTo>
                    <a:pt x="1837" y="411"/>
                  </a:lnTo>
                  <a:lnTo>
                    <a:pt x="1829" y="411"/>
                  </a:lnTo>
                  <a:lnTo>
                    <a:pt x="1785" y="411"/>
                  </a:lnTo>
                  <a:lnTo>
                    <a:pt x="1750" y="410"/>
                  </a:lnTo>
                  <a:lnTo>
                    <a:pt x="1728" y="409"/>
                  </a:lnTo>
                  <a:lnTo>
                    <a:pt x="1707" y="409"/>
                  </a:lnTo>
                  <a:lnTo>
                    <a:pt x="1688" y="409"/>
                  </a:lnTo>
                  <a:lnTo>
                    <a:pt x="1654" y="410"/>
                  </a:lnTo>
                  <a:lnTo>
                    <a:pt x="1650" y="410"/>
                  </a:lnTo>
                  <a:lnTo>
                    <a:pt x="1647" y="409"/>
                  </a:lnTo>
                  <a:lnTo>
                    <a:pt x="1645" y="408"/>
                  </a:lnTo>
                  <a:lnTo>
                    <a:pt x="1643" y="407"/>
                  </a:lnTo>
                  <a:lnTo>
                    <a:pt x="1642" y="405"/>
                  </a:lnTo>
                  <a:lnTo>
                    <a:pt x="1641" y="403"/>
                  </a:lnTo>
                  <a:lnTo>
                    <a:pt x="1641" y="401"/>
                  </a:lnTo>
                  <a:lnTo>
                    <a:pt x="1641" y="399"/>
                  </a:lnTo>
                  <a:lnTo>
                    <a:pt x="1641" y="398"/>
                  </a:lnTo>
                  <a:lnTo>
                    <a:pt x="1642" y="396"/>
                  </a:lnTo>
                  <a:lnTo>
                    <a:pt x="1643" y="395"/>
                  </a:lnTo>
                  <a:lnTo>
                    <a:pt x="1644" y="394"/>
                  </a:lnTo>
                  <a:lnTo>
                    <a:pt x="1646" y="393"/>
                  </a:lnTo>
                  <a:lnTo>
                    <a:pt x="1649" y="392"/>
                  </a:lnTo>
                  <a:lnTo>
                    <a:pt x="1652" y="392"/>
                  </a:lnTo>
                  <a:lnTo>
                    <a:pt x="1661" y="391"/>
                  </a:lnTo>
                  <a:lnTo>
                    <a:pt x="1666" y="390"/>
                  </a:lnTo>
                  <a:lnTo>
                    <a:pt x="1668" y="390"/>
                  </a:lnTo>
                  <a:lnTo>
                    <a:pt x="1669" y="389"/>
                  </a:lnTo>
                  <a:lnTo>
                    <a:pt x="1672" y="385"/>
                  </a:lnTo>
                  <a:lnTo>
                    <a:pt x="1673" y="383"/>
                  </a:lnTo>
                  <a:lnTo>
                    <a:pt x="1673" y="380"/>
                  </a:lnTo>
                  <a:lnTo>
                    <a:pt x="1675" y="371"/>
                  </a:lnTo>
                  <a:lnTo>
                    <a:pt x="1676" y="355"/>
                  </a:lnTo>
                  <a:lnTo>
                    <a:pt x="1677" y="333"/>
                  </a:lnTo>
                  <a:lnTo>
                    <a:pt x="1677" y="280"/>
                  </a:lnTo>
                  <a:lnTo>
                    <a:pt x="1677" y="203"/>
                  </a:lnTo>
                  <a:lnTo>
                    <a:pt x="1677" y="138"/>
                  </a:lnTo>
                  <a:lnTo>
                    <a:pt x="1677" y="123"/>
                  </a:lnTo>
                  <a:lnTo>
                    <a:pt x="1676" y="112"/>
                  </a:lnTo>
                  <a:lnTo>
                    <a:pt x="1675" y="104"/>
                  </a:lnTo>
                  <a:lnTo>
                    <a:pt x="1674" y="101"/>
                  </a:lnTo>
                  <a:lnTo>
                    <a:pt x="1673" y="98"/>
                  </a:lnTo>
                  <a:lnTo>
                    <a:pt x="1671" y="96"/>
                  </a:lnTo>
                  <a:lnTo>
                    <a:pt x="1669" y="95"/>
                  </a:lnTo>
                  <a:lnTo>
                    <a:pt x="1666" y="93"/>
                  </a:lnTo>
                  <a:lnTo>
                    <a:pt x="1662" y="92"/>
                  </a:lnTo>
                  <a:lnTo>
                    <a:pt x="1656" y="91"/>
                  </a:lnTo>
                  <a:lnTo>
                    <a:pt x="1649" y="91"/>
                  </a:lnTo>
                  <a:lnTo>
                    <a:pt x="1646" y="91"/>
                  </a:lnTo>
                  <a:lnTo>
                    <a:pt x="1643" y="90"/>
                  </a:lnTo>
                  <a:lnTo>
                    <a:pt x="1641" y="89"/>
                  </a:lnTo>
                  <a:lnTo>
                    <a:pt x="1639" y="88"/>
                  </a:lnTo>
                  <a:lnTo>
                    <a:pt x="1638" y="87"/>
                  </a:lnTo>
                  <a:lnTo>
                    <a:pt x="1637" y="85"/>
                  </a:lnTo>
                  <a:lnTo>
                    <a:pt x="1637" y="82"/>
                  </a:lnTo>
                  <a:lnTo>
                    <a:pt x="1637" y="79"/>
                  </a:lnTo>
                  <a:lnTo>
                    <a:pt x="1639" y="77"/>
                  </a:lnTo>
                  <a:lnTo>
                    <a:pt x="1639" y="76"/>
                  </a:lnTo>
                  <a:lnTo>
                    <a:pt x="1640" y="75"/>
                  </a:lnTo>
                  <a:lnTo>
                    <a:pt x="1642" y="74"/>
                  </a:lnTo>
                  <a:lnTo>
                    <a:pt x="1647" y="73"/>
                  </a:lnTo>
                  <a:lnTo>
                    <a:pt x="1651" y="73"/>
                  </a:lnTo>
                  <a:lnTo>
                    <a:pt x="1688" y="74"/>
                  </a:lnTo>
                  <a:lnTo>
                    <a:pt x="1709" y="74"/>
                  </a:lnTo>
                  <a:lnTo>
                    <a:pt x="1731" y="74"/>
                  </a:lnTo>
                  <a:lnTo>
                    <a:pt x="1766" y="73"/>
                  </a:lnTo>
                  <a:lnTo>
                    <a:pt x="1770" y="73"/>
                  </a:lnTo>
                  <a:lnTo>
                    <a:pt x="1774" y="74"/>
                  </a:lnTo>
                  <a:lnTo>
                    <a:pt x="1776" y="75"/>
                  </a:lnTo>
                  <a:lnTo>
                    <a:pt x="1778" y="77"/>
                  </a:lnTo>
                  <a:lnTo>
                    <a:pt x="1779" y="79"/>
                  </a:lnTo>
                  <a:lnTo>
                    <a:pt x="1780" y="82"/>
                  </a:lnTo>
                  <a:lnTo>
                    <a:pt x="1780" y="84"/>
                  </a:lnTo>
                  <a:lnTo>
                    <a:pt x="1779" y="86"/>
                  </a:lnTo>
                  <a:lnTo>
                    <a:pt x="1778" y="88"/>
                  </a:lnTo>
                  <a:lnTo>
                    <a:pt x="1777" y="89"/>
                  </a:lnTo>
                  <a:lnTo>
                    <a:pt x="1773" y="91"/>
                  </a:lnTo>
                  <a:lnTo>
                    <a:pt x="1770" y="91"/>
                  </a:lnTo>
                  <a:lnTo>
                    <a:pt x="1767" y="91"/>
                  </a:lnTo>
                  <a:lnTo>
                    <a:pt x="1760" y="91"/>
                  </a:lnTo>
                  <a:lnTo>
                    <a:pt x="1752" y="92"/>
                  </a:lnTo>
                  <a:lnTo>
                    <a:pt x="1749" y="93"/>
                  </a:lnTo>
                  <a:lnTo>
                    <a:pt x="1747" y="94"/>
                  </a:lnTo>
                  <a:lnTo>
                    <a:pt x="1745" y="95"/>
                  </a:lnTo>
                  <a:lnTo>
                    <a:pt x="1744" y="97"/>
                  </a:lnTo>
                  <a:lnTo>
                    <a:pt x="1742" y="100"/>
                  </a:lnTo>
                  <a:lnTo>
                    <a:pt x="1741" y="103"/>
                  </a:lnTo>
                  <a:lnTo>
                    <a:pt x="1741" y="107"/>
                  </a:lnTo>
                  <a:lnTo>
                    <a:pt x="1740" y="112"/>
                  </a:lnTo>
                  <a:lnTo>
                    <a:pt x="1740" y="123"/>
                  </a:lnTo>
                  <a:lnTo>
                    <a:pt x="1740" y="138"/>
                  </a:lnTo>
                  <a:lnTo>
                    <a:pt x="1740" y="203"/>
                  </a:lnTo>
                  <a:lnTo>
                    <a:pt x="1740" y="280"/>
                  </a:lnTo>
                  <a:lnTo>
                    <a:pt x="1740" y="314"/>
                  </a:lnTo>
                  <a:lnTo>
                    <a:pt x="1740" y="328"/>
                  </a:lnTo>
                  <a:lnTo>
                    <a:pt x="1740" y="340"/>
                  </a:lnTo>
                  <a:lnTo>
                    <a:pt x="1741" y="351"/>
                  </a:lnTo>
                  <a:lnTo>
                    <a:pt x="1743" y="359"/>
                  </a:lnTo>
                  <a:lnTo>
                    <a:pt x="1744" y="365"/>
                  </a:lnTo>
                  <a:lnTo>
                    <a:pt x="1747" y="368"/>
                  </a:lnTo>
                  <a:lnTo>
                    <a:pt x="1752" y="372"/>
                  </a:lnTo>
                  <a:lnTo>
                    <a:pt x="1756" y="373"/>
                  </a:lnTo>
                  <a:lnTo>
                    <a:pt x="1760" y="375"/>
                  </a:lnTo>
                  <a:lnTo>
                    <a:pt x="1767" y="376"/>
                  </a:lnTo>
                  <a:lnTo>
                    <a:pt x="1774" y="376"/>
                  </a:lnTo>
                  <a:lnTo>
                    <a:pt x="1794" y="377"/>
                  </a:lnTo>
                  <a:lnTo>
                    <a:pt x="1809" y="377"/>
                  </a:lnTo>
                  <a:lnTo>
                    <a:pt x="1816" y="376"/>
                  </a:lnTo>
                  <a:lnTo>
                    <a:pt x="1822" y="375"/>
                  </a:lnTo>
                  <a:lnTo>
                    <a:pt x="1827" y="374"/>
                  </a:lnTo>
                  <a:lnTo>
                    <a:pt x="1832" y="372"/>
                  </a:lnTo>
                  <a:lnTo>
                    <a:pt x="1836" y="370"/>
                  </a:lnTo>
                  <a:lnTo>
                    <a:pt x="1840" y="366"/>
                  </a:lnTo>
                  <a:lnTo>
                    <a:pt x="1843" y="362"/>
                  </a:lnTo>
                  <a:lnTo>
                    <a:pt x="1846" y="356"/>
                  </a:lnTo>
                  <a:lnTo>
                    <a:pt x="1848" y="349"/>
                  </a:lnTo>
                  <a:lnTo>
                    <a:pt x="1849" y="343"/>
                  </a:lnTo>
                  <a:lnTo>
                    <a:pt x="1850" y="338"/>
                  </a:lnTo>
                  <a:lnTo>
                    <a:pt x="1851" y="337"/>
                  </a:lnTo>
                  <a:lnTo>
                    <a:pt x="1852" y="335"/>
                  </a:lnTo>
                  <a:lnTo>
                    <a:pt x="1854" y="334"/>
                  </a:lnTo>
                  <a:lnTo>
                    <a:pt x="1855" y="333"/>
                  </a:lnTo>
                  <a:lnTo>
                    <a:pt x="1857" y="332"/>
                  </a:lnTo>
                  <a:lnTo>
                    <a:pt x="1859" y="332"/>
                  </a:lnTo>
                  <a:close/>
                  <a:moveTo>
                    <a:pt x="2052" y="265"/>
                  </a:moveTo>
                  <a:lnTo>
                    <a:pt x="2120" y="265"/>
                  </a:lnTo>
                  <a:lnTo>
                    <a:pt x="2087" y="170"/>
                  </a:lnTo>
                  <a:lnTo>
                    <a:pt x="2052" y="265"/>
                  </a:lnTo>
                  <a:close/>
                  <a:moveTo>
                    <a:pt x="2266" y="392"/>
                  </a:moveTo>
                  <a:lnTo>
                    <a:pt x="2269" y="392"/>
                  </a:lnTo>
                  <a:lnTo>
                    <a:pt x="2271" y="393"/>
                  </a:lnTo>
                  <a:lnTo>
                    <a:pt x="2273" y="394"/>
                  </a:lnTo>
                  <a:lnTo>
                    <a:pt x="2275" y="395"/>
                  </a:lnTo>
                  <a:lnTo>
                    <a:pt x="2276" y="396"/>
                  </a:lnTo>
                  <a:lnTo>
                    <a:pt x="2276" y="398"/>
                  </a:lnTo>
                  <a:lnTo>
                    <a:pt x="2277" y="401"/>
                  </a:lnTo>
                  <a:lnTo>
                    <a:pt x="2276" y="404"/>
                  </a:lnTo>
                  <a:lnTo>
                    <a:pt x="2276" y="405"/>
                  </a:lnTo>
                  <a:lnTo>
                    <a:pt x="2275" y="406"/>
                  </a:lnTo>
                  <a:lnTo>
                    <a:pt x="2272" y="408"/>
                  </a:lnTo>
                  <a:lnTo>
                    <a:pt x="2270" y="409"/>
                  </a:lnTo>
                  <a:lnTo>
                    <a:pt x="2266" y="410"/>
                  </a:lnTo>
                  <a:lnTo>
                    <a:pt x="2262" y="410"/>
                  </a:lnTo>
                  <a:lnTo>
                    <a:pt x="2252" y="410"/>
                  </a:lnTo>
                  <a:lnTo>
                    <a:pt x="2220" y="410"/>
                  </a:lnTo>
                  <a:lnTo>
                    <a:pt x="2173" y="409"/>
                  </a:lnTo>
                  <a:lnTo>
                    <a:pt x="2171" y="409"/>
                  </a:lnTo>
                  <a:lnTo>
                    <a:pt x="2165" y="409"/>
                  </a:lnTo>
                  <a:lnTo>
                    <a:pt x="2163" y="408"/>
                  </a:lnTo>
                  <a:lnTo>
                    <a:pt x="2160" y="407"/>
                  </a:lnTo>
                  <a:lnTo>
                    <a:pt x="2158" y="406"/>
                  </a:lnTo>
                  <a:lnTo>
                    <a:pt x="2157" y="405"/>
                  </a:lnTo>
                  <a:lnTo>
                    <a:pt x="2156" y="403"/>
                  </a:lnTo>
                  <a:lnTo>
                    <a:pt x="2156" y="401"/>
                  </a:lnTo>
                  <a:lnTo>
                    <a:pt x="2156" y="398"/>
                  </a:lnTo>
                  <a:lnTo>
                    <a:pt x="2157" y="396"/>
                  </a:lnTo>
                  <a:lnTo>
                    <a:pt x="2158" y="394"/>
                  </a:lnTo>
                  <a:lnTo>
                    <a:pt x="2160" y="393"/>
                  </a:lnTo>
                  <a:lnTo>
                    <a:pt x="2163" y="392"/>
                  </a:lnTo>
                  <a:lnTo>
                    <a:pt x="2166" y="391"/>
                  </a:lnTo>
                  <a:lnTo>
                    <a:pt x="2166" y="389"/>
                  </a:lnTo>
                  <a:lnTo>
                    <a:pt x="2132" y="297"/>
                  </a:lnTo>
                  <a:lnTo>
                    <a:pt x="2040" y="297"/>
                  </a:lnTo>
                  <a:lnTo>
                    <a:pt x="2017" y="359"/>
                  </a:lnTo>
                  <a:lnTo>
                    <a:pt x="2015" y="367"/>
                  </a:lnTo>
                  <a:lnTo>
                    <a:pt x="2013" y="373"/>
                  </a:lnTo>
                  <a:lnTo>
                    <a:pt x="2012" y="379"/>
                  </a:lnTo>
                  <a:lnTo>
                    <a:pt x="2011" y="384"/>
                  </a:lnTo>
                  <a:lnTo>
                    <a:pt x="2012" y="386"/>
                  </a:lnTo>
                  <a:lnTo>
                    <a:pt x="2013" y="389"/>
                  </a:lnTo>
                  <a:lnTo>
                    <a:pt x="2014" y="390"/>
                  </a:lnTo>
                  <a:lnTo>
                    <a:pt x="2016" y="391"/>
                  </a:lnTo>
                  <a:lnTo>
                    <a:pt x="2019" y="392"/>
                  </a:lnTo>
                  <a:lnTo>
                    <a:pt x="2023" y="392"/>
                  </a:lnTo>
                  <a:lnTo>
                    <a:pt x="2029" y="392"/>
                  </a:lnTo>
                  <a:lnTo>
                    <a:pt x="2032" y="392"/>
                  </a:lnTo>
                  <a:lnTo>
                    <a:pt x="2036" y="393"/>
                  </a:lnTo>
                  <a:lnTo>
                    <a:pt x="2038" y="394"/>
                  </a:lnTo>
                  <a:lnTo>
                    <a:pt x="2039" y="396"/>
                  </a:lnTo>
                  <a:lnTo>
                    <a:pt x="2040" y="398"/>
                  </a:lnTo>
                  <a:lnTo>
                    <a:pt x="2041" y="401"/>
                  </a:lnTo>
                  <a:lnTo>
                    <a:pt x="2040" y="404"/>
                  </a:lnTo>
                  <a:lnTo>
                    <a:pt x="2039" y="405"/>
                  </a:lnTo>
                  <a:lnTo>
                    <a:pt x="2038" y="407"/>
                  </a:lnTo>
                  <a:lnTo>
                    <a:pt x="2037" y="408"/>
                  </a:lnTo>
                  <a:lnTo>
                    <a:pt x="2035" y="409"/>
                  </a:lnTo>
                  <a:lnTo>
                    <a:pt x="2032" y="410"/>
                  </a:lnTo>
                  <a:lnTo>
                    <a:pt x="2029" y="410"/>
                  </a:lnTo>
                  <a:lnTo>
                    <a:pt x="2006" y="409"/>
                  </a:lnTo>
                  <a:lnTo>
                    <a:pt x="1984" y="409"/>
                  </a:lnTo>
                  <a:lnTo>
                    <a:pt x="1975" y="409"/>
                  </a:lnTo>
                  <a:lnTo>
                    <a:pt x="1957" y="410"/>
                  </a:lnTo>
                  <a:lnTo>
                    <a:pt x="1935" y="410"/>
                  </a:lnTo>
                  <a:lnTo>
                    <a:pt x="1931" y="410"/>
                  </a:lnTo>
                  <a:lnTo>
                    <a:pt x="1927" y="409"/>
                  </a:lnTo>
                  <a:lnTo>
                    <a:pt x="1925" y="408"/>
                  </a:lnTo>
                  <a:lnTo>
                    <a:pt x="1923" y="406"/>
                  </a:lnTo>
                  <a:lnTo>
                    <a:pt x="1922" y="404"/>
                  </a:lnTo>
                  <a:lnTo>
                    <a:pt x="1922" y="401"/>
                  </a:lnTo>
                  <a:lnTo>
                    <a:pt x="1922" y="398"/>
                  </a:lnTo>
                  <a:lnTo>
                    <a:pt x="1922" y="397"/>
                  </a:lnTo>
                  <a:lnTo>
                    <a:pt x="1923" y="395"/>
                  </a:lnTo>
                  <a:lnTo>
                    <a:pt x="1925" y="394"/>
                  </a:lnTo>
                  <a:lnTo>
                    <a:pt x="1926" y="393"/>
                  </a:lnTo>
                  <a:lnTo>
                    <a:pt x="1929" y="392"/>
                  </a:lnTo>
                  <a:lnTo>
                    <a:pt x="1932" y="392"/>
                  </a:lnTo>
                  <a:lnTo>
                    <a:pt x="1944" y="391"/>
                  </a:lnTo>
                  <a:lnTo>
                    <a:pt x="1950" y="390"/>
                  </a:lnTo>
                  <a:lnTo>
                    <a:pt x="1952" y="389"/>
                  </a:lnTo>
                  <a:lnTo>
                    <a:pt x="1955" y="388"/>
                  </a:lnTo>
                  <a:lnTo>
                    <a:pt x="1959" y="385"/>
                  </a:lnTo>
                  <a:lnTo>
                    <a:pt x="1963" y="381"/>
                  </a:lnTo>
                  <a:lnTo>
                    <a:pt x="1966" y="376"/>
                  </a:lnTo>
                  <a:lnTo>
                    <a:pt x="1969" y="370"/>
                  </a:lnTo>
                  <a:lnTo>
                    <a:pt x="1973" y="363"/>
                  </a:lnTo>
                  <a:lnTo>
                    <a:pt x="1976" y="355"/>
                  </a:lnTo>
                  <a:lnTo>
                    <a:pt x="2081" y="84"/>
                  </a:lnTo>
                  <a:lnTo>
                    <a:pt x="2084" y="76"/>
                  </a:lnTo>
                  <a:lnTo>
                    <a:pt x="2086" y="73"/>
                  </a:lnTo>
                  <a:lnTo>
                    <a:pt x="2088" y="70"/>
                  </a:lnTo>
                  <a:lnTo>
                    <a:pt x="2090" y="67"/>
                  </a:lnTo>
                  <a:lnTo>
                    <a:pt x="2092" y="66"/>
                  </a:lnTo>
                  <a:lnTo>
                    <a:pt x="2094" y="64"/>
                  </a:lnTo>
                  <a:lnTo>
                    <a:pt x="2097" y="64"/>
                  </a:lnTo>
                  <a:lnTo>
                    <a:pt x="2100" y="64"/>
                  </a:lnTo>
                  <a:lnTo>
                    <a:pt x="2102" y="65"/>
                  </a:lnTo>
                  <a:lnTo>
                    <a:pt x="2104" y="67"/>
                  </a:lnTo>
                  <a:lnTo>
                    <a:pt x="2106" y="69"/>
                  </a:lnTo>
                  <a:lnTo>
                    <a:pt x="2109" y="74"/>
                  </a:lnTo>
                  <a:lnTo>
                    <a:pt x="2112" y="81"/>
                  </a:lnTo>
                  <a:lnTo>
                    <a:pt x="2126" y="115"/>
                  </a:lnTo>
                  <a:lnTo>
                    <a:pt x="2150" y="176"/>
                  </a:lnTo>
                  <a:lnTo>
                    <a:pt x="2186" y="270"/>
                  </a:lnTo>
                  <a:lnTo>
                    <a:pt x="2216" y="346"/>
                  </a:lnTo>
                  <a:lnTo>
                    <a:pt x="2222" y="360"/>
                  </a:lnTo>
                  <a:lnTo>
                    <a:pt x="2228" y="370"/>
                  </a:lnTo>
                  <a:lnTo>
                    <a:pt x="2230" y="374"/>
                  </a:lnTo>
                  <a:lnTo>
                    <a:pt x="2233" y="377"/>
                  </a:lnTo>
                  <a:lnTo>
                    <a:pt x="2235" y="380"/>
                  </a:lnTo>
                  <a:lnTo>
                    <a:pt x="2237" y="383"/>
                  </a:lnTo>
                  <a:lnTo>
                    <a:pt x="2241" y="386"/>
                  </a:lnTo>
                  <a:lnTo>
                    <a:pt x="2244" y="388"/>
                  </a:lnTo>
                  <a:lnTo>
                    <a:pt x="2247" y="390"/>
                  </a:lnTo>
                  <a:lnTo>
                    <a:pt x="2250" y="390"/>
                  </a:lnTo>
                  <a:lnTo>
                    <a:pt x="2258" y="391"/>
                  </a:lnTo>
                  <a:lnTo>
                    <a:pt x="2266" y="392"/>
                  </a:lnTo>
                  <a:close/>
                  <a:moveTo>
                    <a:pt x="2489" y="392"/>
                  </a:moveTo>
                  <a:lnTo>
                    <a:pt x="2493" y="392"/>
                  </a:lnTo>
                  <a:lnTo>
                    <a:pt x="2496" y="393"/>
                  </a:lnTo>
                  <a:lnTo>
                    <a:pt x="2498" y="394"/>
                  </a:lnTo>
                  <a:lnTo>
                    <a:pt x="2499" y="395"/>
                  </a:lnTo>
                  <a:lnTo>
                    <a:pt x="2501" y="398"/>
                  </a:lnTo>
                  <a:lnTo>
                    <a:pt x="2501" y="400"/>
                  </a:lnTo>
                  <a:lnTo>
                    <a:pt x="2501" y="404"/>
                  </a:lnTo>
                  <a:lnTo>
                    <a:pt x="2500" y="406"/>
                  </a:lnTo>
                  <a:lnTo>
                    <a:pt x="2498" y="407"/>
                  </a:lnTo>
                  <a:lnTo>
                    <a:pt x="2497" y="408"/>
                  </a:lnTo>
                  <a:lnTo>
                    <a:pt x="2494" y="409"/>
                  </a:lnTo>
                  <a:lnTo>
                    <a:pt x="2492" y="410"/>
                  </a:lnTo>
                  <a:lnTo>
                    <a:pt x="2488" y="410"/>
                  </a:lnTo>
                  <a:lnTo>
                    <a:pt x="2463" y="410"/>
                  </a:lnTo>
                  <a:lnTo>
                    <a:pt x="2442" y="409"/>
                  </a:lnTo>
                  <a:lnTo>
                    <a:pt x="2422" y="409"/>
                  </a:lnTo>
                  <a:lnTo>
                    <a:pt x="2402" y="409"/>
                  </a:lnTo>
                  <a:lnTo>
                    <a:pt x="2369" y="410"/>
                  </a:lnTo>
                  <a:lnTo>
                    <a:pt x="2365" y="410"/>
                  </a:lnTo>
                  <a:lnTo>
                    <a:pt x="2362" y="409"/>
                  </a:lnTo>
                  <a:lnTo>
                    <a:pt x="2359" y="408"/>
                  </a:lnTo>
                  <a:lnTo>
                    <a:pt x="2357" y="406"/>
                  </a:lnTo>
                  <a:lnTo>
                    <a:pt x="2356" y="405"/>
                  </a:lnTo>
                  <a:lnTo>
                    <a:pt x="2356" y="403"/>
                  </a:lnTo>
                  <a:lnTo>
                    <a:pt x="2355" y="400"/>
                  </a:lnTo>
                  <a:lnTo>
                    <a:pt x="2355" y="399"/>
                  </a:lnTo>
                  <a:lnTo>
                    <a:pt x="2356" y="398"/>
                  </a:lnTo>
                  <a:lnTo>
                    <a:pt x="2356" y="396"/>
                  </a:lnTo>
                  <a:lnTo>
                    <a:pt x="2357" y="395"/>
                  </a:lnTo>
                  <a:lnTo>
                    <a:pt x="2359" y="394"/>
                  </a:lnTo>
                  <a:lnTo>
                    <a:pt x="2361" y="393"/>
                  </a:lnTo>
                  <a:lnTo>
                    <a:pt x="2364" y="392"/>
                  </a:lnTo>
                  <a:lnTo>
                    <a:pt x="2367" y="392"/>
                  </a:lnTo>
                  <a:lnTo>
                    <a:pt x="2375" y="391"/>
                  </a:lnTo>
                  <a:lnTo>
                    <a:pt x="2381" y="390"/>
                  </a:lnTo>
                  <a:lnTo>
                    <a:pt x="2383" y="390"/>
                  </a:lnTo>
                  <a:lnTo>
                    <a:pt x="2384" y="389"/>
                  </a:lnTo>
                  <a:lnTo>
                    <a:pt x="2386" y="388"/>
                  </a:lnTo>
                  <a:lnTo>
                    <a:pt x="2387" y="386"/>
                  </a:lnTo>
                  <a:lnTo>
                    <a:pt x="2388" y="384"/>
                  </a:lnTo>
                  <a:lnTo>
                    <a:pt x="2388" y="381"/>
                  </a:lnTo>
                  <a:lnTo>
                    <a:pt x="2390" y="373"/>
                  </a:lnTo>
                  <a:lnTo>
                    <a:pt x="2391" y="357"/>
                  </a:lnTo>
                  <a:lnTo>
                    <a:pt x="2391" y="335"/>
                  </a:lnTo>
                  <a:lnTo>
                    <a:pt x="2392" y="280"/>
                  </a:lnTo>
                  <a:lnTo>
                    <a:pt x="2392" y="204"/>
                  </a:lnTo>
                  <a:lnTo>
                    <a:pt x="2392" y="138"/>
                  </a:lnTo>
                  <a:lnTo>
                    <a:pt x="2391" y="123"/>
                  </a:lnTo>
                  <a:lnTo>
                    <a:pt x="2391" y="112"/>
                  </a:lnTo>
                  <a:lnTo>
                    <a:pt x="2390" y="107"/>
                  </a:lnTo>
                  <a:lnTo>
                    <a:pt x="2390" y="103"/>
                  </a:lnTo>
                  <a:lnTo>
                    <a:pt x="2388" y="99"/>
                  </a:lnTo>
                  <a:lnTo>
                    <a:pt x="2387" y="97"/>
                  </a:lnTo>
                  <a:lnTo>
                    <a:pt x="2386" y="95"/>
                  </a:lnTo>
                  <a:lnTo>
                    <a:pt x="2384" y="94"/>
                  </a:lnTo>
                  <a:lnTo>
                    <a:pt x="2380" y="93"/>
                  </a:lnTo>
                  <a:lnTo>
                    <a:pt x="2374" y="92"/>
                  </a:lnTo>
                  <a:lnTo>
                    <a:pt x="2366" y="91"/>
                  </a:lnTo>
                  <a:lnTo>
                    <a:pt x="2363" y="91"/>
                  </a:lnTo>
                  <a:lnTo>
                    <a:pt x="2360" y="90"/>
                  </a:lnTo>
                  <a:lnTo>
                    <a:pt x="2358" y="89"/>
                  </a:lnTo>
                  <a:lnTo>
                    <a:pt x="2357" y="88"/>
                  </a:lnTo>
                  <a:lnTo>
                    <a:pt x="2355" y="85"/>
                  </a:lnTo>
                  <a:lnTo>
                    <a:pt x="2354" y="82"/>
                  </a:lnTo>
                  <a:lnTo>
                    <a:pt x="2355" y="79"/>
                  </a:lnTo>
                  <a:lnTo>
                    <a:pt x="2356" y="77"/>
                  </a:lnTo>
                  <a:lnTo>
                    <a:pt x="2358" y="75"/>
                  </a:lnTo>
                  <a:lnTo>
                    <a:pt x="2360" y="74"/>
                  </a:lnTo>
                  <a:lnTo>
                    <a:pt x="2365" y="73"/>
                  </a:lnTo>
                  <a:lnTo>
                    <a:pt x="2370" y="73"/>
                  </a:lnTo>
                  <a:lnTo>
                    <a:pt x="2401" y="74"/>
                  </a:lnTo>
                  <a:lnTo>
                    <a:pt x="2425" y="74"/>
                  </a:lnTo>
                  <a:lnTo>
                    <a:pt x="2445" y="74"/>
                  </a:lnTo>
                  <a:lnTo>
                    <a:pt x="2476" y="73"/>
                  </a:lnTo>
                  <a:lnTo>
                    <a:pt x="2482" y="74"/>
                  </a:lnTo>
                  <a:lnTo>
                    <a:pt x="2485" y="74"/>
                  </a:lnTo>
                  <a:lnTo>
                    <a:pt x="2487" y="75"/>
                  </a:lnTo>
                  <a:lnTo>
                    <a:pt x="2488" y="76"/>
                  </a:lnTo>
                  <a:lnTo>
                    <a:pt x="2489" y="78"/>
                  </a:lnTo>
                  <a:lnTo>
                    <a:pt x="2490" y="80"/>
                  </a:lnTo>
                  <a:lnTo>
                    <a:pt x="2490" y="82"/>
                  </a:lnTo>
                  <a:lnTo>
                    <a:pt x="2490" y="83"/>
                  </a:lnTo>
                  <a:lnTo>
                    <a:pt x="2490" y="85"/>
                  </a:lnTo>
                  <a:lnTo>
                    <a:pt x="2489" y="86"/>
                  </a:lnTo>
                  <a:lnTo>
                    <a:pt x="2488" y="88"/>
                  </a:lnTo>
                  <a:lnTo>
                    <a:pt x="2487" y="89"/>
                  </a:lnTo>
                  <a:lnTo>
                    <a:pt x="2485" y="90"/>
                  </a:lnTo>
                  <a:lnTo>
                    <a:pt x="2482" y="91"/>
                  </a:lnTo>
                  <a:lnTo>
                    <a:pt x="2478" y="91"/>
                  </a:lnTo>
                  <a:lnTo>
                    <a:pt x="2473" y="91"/>
                  </a:lnTo>
                  <a:lnTo>
                    <a:pt x="2467" y="92"/>
                  </a:lnTo>
                  <a:lnTo>
                    <a:pt x="2464" y="93"/>
                  </a:lnTo>
                  <a:lnTo>
                    <a:pt x="2462" y="94"/>
                  </a:lnTo>
                  <a:lnTo>
                    <a:pt x="2460" y="95"/>
                  </a:lnTo>
                  <a:lnTo>
                    <a:pt x="2458" y="97"/>
                  </a:lnTo>
                  <a:lnTo>
                    <a:pt x="2457" y="100"/>
                  </a:lnTo>
                  <a:lnTo>
                    <a:pt x="2456" y="103"/>
                  </a:lnTo>
                  <a:lnTo>
                    <a:pt x="2455" y="112"/>
                  </a:lnTo>
                  <a:lnTo>
                    <a:pt x="2455" y="123"/>
                  </a:lnTo>
                  <a:lnTo>
                    <a:pt x="2454" y="138"/>
                  </a:lnTo>
                  <a:lnTo>
                    <a:pt x="2454" y="204"/>
                  </a:lnTo>
                  <a:lnTo>
                    <a:pt x="2454" y="280"/>
                  </a:lnTo>
                  <a:lnTo>
                    <a:pt x="2454" y="336"/>
                  </a:lnTo>
                  <a:lnTo>
                    <a:pt x="2455" y="357"/>
                  </a:lnTo>
                  <a:lnTo>
                    <a:pt x="2456" y="374"/>
                  </a:lnTo>
                  <a:lnTo>
                    <a:pt x="2457" y="381"/>
                  </a:lnTo>
                  <a:lnTo>
                    <a:pt x="2458" y="384"/>
                  </a:lnTo>
                  <a:lnTo>
                    <a:pt x="2460" y="386"/>
                  </a:lnTo>
                  <a:lnTo>
                    <a:pt x="2461" y="388"/>
                  </a:lnTo>
                  <a:lnTo>
                    <a:pt x="2463" y="389"/>
                  </a:lnTo>
                  <a:lnTo>
                    <a:pt x="2466" y="390"/>
                  </a:lnTo>
                  <a:lnTo>
                    <a:pt x="2469" y="390"/>
                  </a:lnTo>
                  <a:lnTo>
                    <a:pt x="2479" y="391"/>
                  </a:lnTo>
                  <a:lnTo>
                    <a:pt x="2489" y="392"/>
                  </a:lnTo>
                  <a:close/>
                  <a:moveTo>
                    <a:pt x="2955" y="73"/>
                  </a:moveTo>
                  <a:lnTo>
                    <a:pt x="2960" y="73"/>
                  </a:lnTo>
                  <a:lnTo>
                    <a:pt x="2964" y="74"/>
                  </a:lnTo>
                  <a:lnTo>
                    <a:pt x="2967" y="75"/>
                  </a:lnTo>
                  <a:lnTo>
                    <a:pt x="2968" y="77"/>
                  </a:lnTo>
                  <a:lnTo>
                    <a:pt x="2970" y="79"/>
                  </a:lnTo>
                  <a:lnTo>
                    <a:pt x="2970" y="82"/>
                  </a:lnTo>
                  <a:lnTo>
                    <a:pt x="2970" y="85"/>
                  </a:lnTo>
                  <a:lnTo>
                    <a:pt x="2969" y="86"/>
                  </a:lnTo>
                  <a:lnTo>
                    <a:pt x="2968" y="88"/>
                  </a:lnTo>
                  <a:lnTo>
                    <a:pt x="2967" y="89"/>
                  </a:lnTo>
                  <a:lnTo>
                    <a:pt x="2964" y="90"/>
                  </a:lnTo>
                  <a:lnTo>
                    <a:pt x="2961" y="91"/>
                  </a:lnTo>
                  <a:lnTo>
                    <a:pt x="2958" y="91"/>
                  </a:lnTo>
                  <a:lnTo>
                    <a:pt x="2952" y="91"/>
                  </a:lnTo>
                  <a:lnTo>
                    <a:pt x="2946" y="92"/>
                  </a:lnTo>
                  <a:lnTo>
                    <a:pt x="2944" y="93"/>
                  </a:lnTo>
                  <a:lnTo>
                    <a:pt x="2941" y="95"/>
                  </a:lnTo>
                  <a:lnTo>
                    <a:pt x="2939" y="97"/>
                  </a:lnTo>
                  <a:lnTo>
                    <a:pt x="2938" y="98"/>
                  </a:lnTo>
                  <a:lnTo>
                    <a:pt x="2938" y="100"/>
                  </a:lnTo>
                  <a:lnTo>
                    <a:pt x="2936" y="104"/>
                  </a:lnTo>
                  <a:lnTo>
                    <a:pt x="2935" y="109"/>
                  </a:lnTo>
                  <a:lnTo>
                    <a:pt x="2935" y="124"/>
                  </a:lnTo>
                  <a:lnTo>
                    <a:pt x="2930" y="397"/>
                  </a:lnTo>
                  <a:lnTo>
                    <a:pt x="2930" y="402"/>
                  </a:lnTo>
                  <a:lnTo>
                    <a:pt x="2929" y="405"/>
                  </a:lnTo>
                  <a:lnTo>
                    <a:pt x="2929" y="408"/>
                  </a:lnTo>
                  <a:lnTo>
                    <a:pt x="2927" y="411"/>
                  </a:lnTo>
                  <a:lnTo>
                    <a:pt x="2927" y="412"/>
                  </a:lnTo>
                  <a:lnTo>
                    <a:pt x="2925" y="413"/>
                  </a:lnTo>
                  <a:lnTo>
                    <a:pt x="2924" y="414"/>
                  </a:lnTo>
                  <a:lnTo>
                    <a:pt x="2923" y="415"/>
                  </a:lnTo>
                  <a:lnTo>
                    <a:pt x="2921" y="415"/>
                  </a:lnTo>
                  <a:lnTo>
                    <a:pt x="2919" y="415"/>
                  </a:lnTo>
                  <a:lnTo>
                    <a:pt x="2917" y="415"/>
                  </a:lnTo>
                  <a:lnTo>
                    <a:pt x="2915" y="414"/>
                  </a:lnTo>
                  <a:lnTo>
                    <a:pt x="2912" y="413"/>
                  </a:lnTo>
                  <a:lnTo>
                    <a:pt x="2910" y="412"/>
                  </a:lnTo>
                  <a:lnTo>
                    <a:pt x="2906" y="408"/>
                  </a:lnTo>
                  <a:lnTo>
                    <a:pt x="2902" y="404"/>
                  </a:lnTo>
                  <a:lnTo>
                    <a:pt x="2888" y="391"/>
                  </a:lnTo>
                  <a:lnTo>
                    <a:pt x="2872" y="374"/>
                  </a:lnTo>
                  <a:lnTo>
                    <a:pt x="2834" y="335"/>
                  </a:lnTo>
                  <a:lnTo>
                    <a:pt x="2778" y="277"/>
                  </a:lnTo>
                  <a:lnTo>
                    <a:pt x="2751" y="249"/>
                  </a:lnTo>
                  <a:lnTo>
                    <a:pt x="2726" y="222"/>
                  </a:lnTo>
                  <a:lnTo>
                    <a:pt x="2688" y="179"/>
                  </a:lnTo>
                  <a:lnTo>
                    <a:pt x="2686" y="177"/>
                  </a:lnTo>
                  <a:lnTo>
                    <a:pt x="2690" y="346"/>
                  </a:lnTo>
                  <a:lnTo>
                    <a:pt x="2691" y="358"/>
                  </a:lnTo>
                  <a:lnTo>
                    <a:pt x="2692" y="367"/>
                  </a:lnTo>
                  <a:lnTo>
                    <a:pt x="2693" y="375"/>
                  </a:lnTo>
                  <a:lnTo>
                    <a:pt x="2695" y="380"/>
                  </a:lnTo>
                  <a:lnTo>
                    <a:pt x="2696" y="384"/>
                  </a:lnTo>
                  <a:lnTo>
                    <a:pt x="2698" y="387"/>
                  </a:lnTo>
                  <a:lnTo>
                    <a:pt x="2700" y="388"/>
                  </a:lnTo>
                  <a:lnTo>
                    <a:pt x="2702" y="389"/>
                  </a:lnTo>
                  <a:lnTo>
                    <a:pt x="2707" y="391"/>
                  </a:lnTo>
                  <a:lnTo>
                    <a:pt x="2712" y="391"/>
                  </a:lnTo>
                  <a:lnTo>
                    <a:pt x="2717" y="392"/>
                  </a:lnTo>
                  <a:lnTo>
                    <a:pt x="2722" y="392"/>
                  </a:lnTo>
                  <a:lnTo>
                    <a:pt x="2725" y="392"/>
                  </a:lnTo>
                  <a:lnTo>
                    <a:pt x="2728" y="393"/>
                  </a:lnTo>
                  <a:lnTo>
                    <a:pt x="2732" y="395"/>
                  </a:lnTo>
                  <a:lnTo>
                    <a:pt x="2733" y="396"/>
                  </a:lnTo>
                  <a:lnTo>
                    <a:pt x="2733" y="397"/>
                  </a:lnTo>
                  <a:lnTo>
                    <a:pt x="2734" y="400"/>
                  </a:lnTo>
                  <a:lnTo>
                    <a:pt x="2733" y="404"/>
                  </a:lnTo>
                  <a:lnTo>
                    <a:pt x="2732" y="406"/>
                  </a:lnTo>
                  <a:lnTo>
                    <a:pt x="2730" y="408"/>
                  </a:lnTo>
                  <a:lnTo>
                    <a:pt x="2728" y="409"/>
                  </a:lnTo>
                  <a:lnTo>
                    <a:pt x="2725" y="409"/>
                  </a:lnTo>
                  <a:lnTo>
                    <a:pt x="2723" y="410"/>
                  </a:lnTo>
                  <a:lnTo>
                    <a:pt x="2719" y="410"/>
                  </a:lnTo>
                  <a:lnTo>
                    <a:pt x="2696" y="410"/>
                  </a:lnTo>
                  <a:lnTo>
                    <a:pt x="2679" y="409"/>
                  </a:lnTo>
                  <a:lnTo>
                    <a:pt x="2667" y="409"/>
                  </a:lnTo>
                  <a:lnTo>
                    <a:pt x="2660" y="409"/>
                  </a:lnTo>
                  <a:lnTo>
                    <a:pt x="2644" y="410"/>
                  </a:lnTo>
                  <a:lnTo>
                    <a:pt x="2622" y="410"/>
                  </a:lnTo>
                  <a:lnTo>
                    <a:pt x="2618" y="410"/>
                  </a:lnTo>
                  <a:lnTo>
                    <a:pt x="2613" y="409"/>
                  </a:lnTo>
                  <a:lnTo>
                    <a:pt x="2611" y="408"/>
                  </a:lnTo>
                  <a:lnTo>
                    <a:pt x="2609" y="406"/>
                  </a:lnTo>
                  <a:lnTo>
                    <a:pt x="2608" y="404"/>
                  </a:lnTo>
                  <a:lnTo>
                    <a:pt x="2608" y="400"/>
                  </a:lnTo>
                  <a:lnTo>
                    <a:pt x="2608" y="398"/>
                  </a:lnTo>
                  <a:lnTo>
                    <a:pt x="2609" y="397"/>
                  </a:lnTo>
                  <a:lnTo>
                    <a:pt x="2610" y="395"/>
                  </a:lnTo>
                  <a:lnTo>
                    <a:pt x="2611" y="394"/>
                  </a:lnTo>
                  <a:lnTo>
                    <a:pt x="2613" y="393"/>
                  </a:lnTo>
                  <a:lnTo>
                    <a:pt x="2616" y="392"/>
                  </a:lnTo>
                  <a:lnTo>
                    <a:pt x="2619" y="392"/>
                  </a:lnTo>
                  <a:lnTo>
                    <a:pt x="2629" y="391"/>
                  </a:lnTo>
                  <a:lnTo>
                    <a:pt x="2633" y="391"/>
                  </a:lnTo>
                  <a:lnTo>
                    <a:pt x="2637" y="390"/>
                  </a:lnTo>
                  <a:lnTo>
                    <a:pt x="2639" y="389"/>
                  </a:lnTo>
                  <a:lnTo>
                    <a:pt x="2640" y="388"/>
                  </a:lnTo>
                  <a:lnTo>
                    <a:pt x="2641" y="386"/>
                  </a:lnTo>
                  <a:lnTo>
                    <a:pt x="2643" y="383"/>
                  </a:lnTo>
                  <a:lnTo>
                    <a:pt x="2644" y="379"/>
                  </a:lnTo>
                  <a:lnTo>
                    <a:pt x="2645" y="372"/>
                  </a:lnTo>
                  <a:lnTo>
                    <a:pt x="2646" y="364"/>
                  </a:lnTo>
                  <a:lnTo>
                    <a:pt x="2646" y="341"/>
                  </a:lnTo>
                  <a:lnTo>
                    <a:pt x="2650" y="85"/>
                  </a:lnTo>
                  <a:lnTo>
                    <a:pt x="2650" y="80"/>
                  </a:lnTo>
                  <a:lnTo>
                    <a:pt x="2651" y="77"/>
                  </a:lnTo>
                  <a:lnTo>
                    <a:pt x="2651" y="74"/>
                  </a:lnTo>
                  <a:lnTo>
                    <a:pt x="2653" y="71"/>
                  </a:lnTo>
                  <a:lnTo>
                    <a:pt x="2655" y="68"/>
                  </a:lnTo>
                  <a:lnTo>
                    <a:pt x="2657" y="66"/>
                  </a:lnTo>
                  <a:lnTo>
                    <a:pt x="2661" y="66"/>
                  </a:lnTo>
                  <a:lnTo>
                    <a:pt x="2665" y="67"/>
                  </a:lnTo>
                  <a:lnTo>
                    <a:pt x="2668" y="69"/>
                  </a:lnTo>
                  <a:lnTo>
                    <a:pt x="2670" y="70"/>
                  </a:lnTo>
                  <a:lnTo>
                    <a:pt x="2672" y="72"/>
                  </a:lnTo>
                  <a:lnTo>
                    <a:pt x="2676" y="77"/>
                  </a:lnTo>
                  <a:lnTo>
                    <a:pt x="2680" y="81"/>
                  </a:lnTo>
                  <a:lnTo>
                    <a:pt x="2691" y="94"/>
                  </a:lnTo>
                  <a:lnTo>
                    <a:pt x="2721" y="126"/>
                  </a:lnTo>
                  <a:lnTo>
                    <a:pt x="2741" y="147"/>
                  </a:lnTo>
                  <a:lnTo>
                    <a:pt x="2762" y="170"/>
                  </a:lnTo>
                  <a:lnTo>
                    <a:pt x="2809" y="219"/>
                  </a:lnTo>
                  <a:lnTo>
                    <a:pt x="2839" y="250"/>
                  </a:lnTo>
                  <a:lnTo>
                    <a:pt x="2871" y="285"/>
                  </a:lnTo>
                  <a:lnTo>
                    <a:pt x="2895" y="311"/>
                  </a:lnTo>
                  <a:lnTo>
                    <a:pt x="2891" y="128"/>
                  </a:lnTo>
                  <a:lnTo>
                    <a:pt x="2891" y="118"/>
                  </a:lnTo>
                  <a:lnTo>
                    <a:pt x="2890" y="111"/>
                  </a:lnTo>
                  <a:lnTo>
                    <a:pt x="2889" y="105"/>
                  </a:lnTo>
                  <a:lnTo>
                    <a:pt x="2888" y="101"/>
                  </a:lnTo>
                  <a:lnTo>
                    <a:pt x="2886" y="98"/>
                  </a:lnTo>
                  <a:lnTo>
                    <a:pt x="2884" y="96"/>
                  </a:lnTo>
                  <a:lnTo>
                    <a:pt x="2882" y="95"/>
                  </a:lnTo>
                  <a:lnTo>
                    <a:pt x="2880" y="93"/>
                  </a:lnTo>
                  <a:lnTo>
                    <a:pt x="2875" y="92"/>
                  </a:lnTo>
                  <a:lnTo>
                    <a:pt x="2870" y="91"/>
                  </a:lnTo>
                  <a:lnTo>
                    <a:pt x="2860" y="91"/>
                  </a:lnTo>
                  <a:lnTo>
                    <a:pt x="2856" y="91"/>
                  </a:lnTo>
                  <a:lnTo>
                    <a:pt x="2853" y="90"/>
                  </a:lnTo>
                  <a:lnTo>
                    <a:pt x="2851" y="89"/>
                  </a:lnTo>
                  <a:lnTo>
                    <a:pt x="2850" y="88"/>
                  </a:lnTo>
                  <a:lnTo>
                    <a:pt x="2848" y="85"/>
                  </a:lnTo>
                  <a:lnTo>
                    <a:pt x="2848" y="82"/>
                  </a:lnTo>
                  <a:lnTo>
                    <a:pt x="2848" y="79"/>
                  </a:lnTo>
                  <a:lnTo>
                    <a:pt x="2850" y="77"/>
                  </a:lnTo>
                  <a:lnTo>
                    <a:pt x="2850" y="76"/>
                  </a:lnTo>
                  <a:lnTo>
                    <a:pt x="2851" y="75"/>
                  </a:lnTo>
                  <a:lnTo>
                    <a:pt x="2854" y="74"/>
                  </a:lnTo>
                  <a:lnTo>
                    <a:pt x="2859" y="73"/>
                  </a:lnTo>
                  <a:lnTo>
                    <a:pt x="2864" y="73"/>
                  </a:lnTo>
                  <a:lnTo>
                    <a:pt x="2883" y="73"/>
                  </a:lnTo>
                  <a:lnTo>
                    <a:pt x="2900" y="74"/>
                  </a:lnTo>
                  <a:lnTo>
                    <a:pt x="2914" y="74"/>
                  </a:lnTo>
                  <a:lnTo>
                    <a:pt x="2922" y="74"/>
                  </a:lnTo>
                  <a:lnTo>
                    <a:pt x="2936" y="73"/>
                  </a:lnTo>
                  <a:lnTo>
                    <a:pt x="2955" y="73"/>
                  </a:lnTo>
                  <a:close/>
                  <a:moveTo>
                    <a:pt x="3307" y="334"/>
                  </a:moveTo>
                  <a:lnTo>
                    <a:pt x="3310" y="334"/>
                  </a:lnTo>
                  <a:lnTo>
                    <a:pt x="3312" y="335"/>
                  </a:lnTo>
                  <a:lnTo>
                    <a:pt x="3313" y="337"/>
                  </a:lnTo>
                  <a:lnTo>
                    <a:pt x="3314" y="339"/>
                  </a:lnTo>
                  <a:lnTo>
                    <a:pt x="3315" y="343"/>
                  </a:lnTo>
                  <a:lnTo>
                    <a:pt x="3315" y="347"/>
                  </a:lnTo>
                  <a:lnTo>
                    <a:pt x="3315" y="358"/>
                  </a:lnTo>
                  <a:lnTo>
                    <a:pt x="3313" y="372"/>
                  </a:lnTo>
                  <a:lnTo>
                    <a:pt x="3311" y="386"/>
                  </a:lnTo>
                  <a:lnTo>
                    <a:pt x="3310" y="396"/>
                  </a:lnTo>
                  <a:lnTo>
                    <a:pt x="3308" y="401"/>
                  </a:lnTo>
                  <a:lnTo>
                    <a:pt x="3306" y="405"/>
                  </a:lnTo>
                  <a:lnTo>
                    <a:pt x="3303" y="408"/>
                  </a:lnTo>
                  <a:lnTo>
                    <a:pt x="3300" y="409"/>
                  </a:lnTo>
                  <a:lnTo>
                    <a:pt x="3297" y="410"/>
                  </a:lnTo>
                  <a:lnTo>
                    <a:pt x="3293" y="411"/>
                  </a:lnTo>
                  <a:lnTo>
                    <a:pt x="3282" y="411"/>
                  </a:lnTo>
                  <a:lnTo>
                    <a:pt x="3232" y="411"/>
                  </a:lnTo>
                  <a:lnTo>
                    <a:pt x="3197" y="410"/>
                  </a:lnTo>
                  <a:lnTo>
                    <a:pt x="3165" y="409"/>
                  </a:lnTo>
                  <a:lnTo>
                    <a:pt x="3145" y="409"/>
                  </a:lnTo>
                  <a:lnTo>
                    <a:pt x="3111" y="410"/>
                  </a:lnTo>
                  <a:lnTo>
                    <a:pt x="3107" y="410"/>
                  </a:lnTo>
                  <a:lnTo>
                    <a:pt x="3104" y="409"/>
                  </a:lnTo>
                  <a:lnTo>
                    <a:pt x="3102" y="408"/>
                  </a:lnTo>
                  <a:lnTo>
                    <a:pt x="3100" y="407"/>
                  </a:lnTo>
                  <a:lnTo>
                    <a:pt x="3098" y="403"/>
                  </a:lnTo>
                  <a:lnTo>
                    <a:pt x="3098" y="400"/>
                  </a:lnTo>
                  <a:lnTo>
                    <a:pt x="3098" y="398"/>
                  </a:lnTo>
                  <a:lnTo>
                    <a:pt x="3099" y="397"/>
                  </a:lnTo>
                  <a:lnTo>
                    <a:pt x="3100" y="395"/>
                  </a:lnTo>
                  <a:lnTo>
                    <a:pt x="3101" y="394"/>
                  </a:lnTo>
                  <a:lnTo>
                    <a:pt x="3103" y="393"/>
                  </a:lnTo>
                  <a:lnTo>
                    <a:pt x="3106" y="392"/>
                  </a:lnTo>
                  <a:lnTo>
                    <a:pt x="3110" y="392"/>
                  </a:lnTo>
                  <a:lnTo>
                    <a:pt x="3118" y="391"/>
                  </a:lnTo>
                  <a:lnTo>
                    <a:pt x="3124" y="390"/>
                  </a:lnTo>
                  <a:lnTo>
                    <a:pt x="3127" y="389"/>
                  </a:lnTo>
                  <a:lnTo>
                    <a:pt x="3129" y="385"/>
                  </a:lnTo>
                  <a:lnTo>
                    <a:pt x="3130" y="383"/>
                  </a:lnTo>
                  <a:lnTo>
                    <a:pt x="3131" y="380"/>
                  </a:lnTo>
                  <a:lnTo>
                    <a:pt x="3132" y="371"/>
                  </a:lnTo>
                  <a:lnTo>
                    <a:pt x="3133" y="355"/>
                  </a:lnTo>
                  <a:lnTo>
                    <a:pt x="3134" y="333"/>
                  </a:lnTo>
                  <a:lnTo>
                    <a:pt x="3134" y="280"/>
                  </a:lnTo>
                  <a:lnTo>
                    <a:pt x="3134" y="204"/>
                  </a:lnTo>
                  <a:lnTo>
                    <a:pt x="3134" y="138"/>
                  </a:lnTo>
                  <a:lnTo>
                    <a:pt x="3134" y="123"/>
                  </a:lnTo>
                  <a:lnTo>
                    <a:pt x="3133" y="112"/>
                  </a:lnTo>
                  <a:lnTo>
                    <a:pt x="3132" y="104"/>
                  </a:lnTo>
                  <a:lnTo>
                    <a:pt x="3131" y="101"/>
                  </a:lnTo>
                  <a:lnTo>
                    <a:pt x="3130" y="98"/>
                  </a:lnTo>
                  <a:lnTo>
                    <a:pt x="3128" y="96"/>
                  </a:lnTo>
                  <a:lnTo>
                    <a:pt x="3126" y="95"/>
                  </a:lnTo>
                  <a:lnTo>
                    <a:pt x="3123" y="93"/>
                  </a:lnTo>
                  <a:lnTo>
                    <a:pt x="3119" y="92"/>
                  </a:lnTo>
                  <a:lnTo>
                    <a:pt x="3113" y="92"/>
                  </a:lnTo>
                  <a:lnTo>
                    <a:pt x="3104" y="91"/>
                  </a:lnTo>
                  <a:lnTo>
                    <a:pt x="3100" y="91"/>
                  </a:lnTo>
                  <a:lnTo>
                    <a:pt x="3098" y="90"/>
                  </a:lnTo>
                  <a:lnTo>
                    <a:pt x="3096" y="89"/>
                  </a:lnTo>
                  <a:lnTo>
                    <a:pt x="3094" y="88"/>
                  </a:lnTo>
                  <a:lnTo>
                    <a:pt x="3093" y="87"/>
                  </a:lnTo>
                  <a:lnTo>
                    <a:pt x="3092" y="85"/>
                  </a:lnTo>
                  <a:lnTo>
                    <a:pt x="3092" y="82"/>
                  </a:lnTo>
                  <a:lnTo>
                    <a:pt x="3092" y="79"/>
                  </a:lnTo>
                  <a:lnTo>
                    <a:pt x="3093" y="77"/>
                  </a:lnTo>
                  <a:lnTo>
                    <a:pt x="3095" y="75"/>
                  </a:lnTo>
                  <a:lnTo>
                    <a:pt x="3097" y="74"/>
                  </a:lnTo>
                  <a:lnTo>
                    <a:pt x="3102" y="73"/>
                  </a:lnTo>
                  <a:lnTo>
                    <a:pt x="3106" y="73"/>
                  </a:lnTo>
                  <a:lnTo>
                    <a:pt x="3145" y="74"/>
                  </a:lnTo>
                  <a:lnTo>
                    <a:pt x="3168" y="74"/>
                  </a:lnTo>
                  <a:lnTo>
                    <a:pt x="3272" y="74"/>
                  </a:lnTo>
                  <a:lnTo>
                    <a:pt x="3282" y="73"/>
                  </a:lnTo>
                  <a:lnTo>
                    <a:pt x="3290" y="72"/>
                  </a:lnTo>
                  <a:lnTo>
                    <a:pt x="3292" y="71"/>
                  </a:lnTo>
                  <a:lnTo>
                    <a:pt x="3294" y="70"/>
                  </a:lnTo>
                  <a:lnTo>
                    <a:pt x="3298" y="70"/>
                  </a:lnTo>
                  <a:lnTo>
                    <a:pt x="3299" y="70"/>
                  </a:lnTo>
                  <a:lnTo>
                    <a:pt x="3302" y="71"/>
                  </a:lnTo>
                  <a:lnTo>
                    <a:pt x="3303" y="72"/>
                  </a:lnTo>
                  <a:lnTo>
                    <a:pt x="3304" y="74"/>
                  </a:lnTo>
                  <a:lnTo>
                    <a:pt x="3305" y="76"/>
                  </a:lnTo>
                  <a:lnTo>
                    <a:pt x="3305" y="79"/>
                  </a:lnTo>
                  <a:lnTo>
                    <a:pt x="3304" y="84"/>
                  </a:lnTo>
                  <a:lnTo>
                    <a:pt x="3303" y="92"/>
                  </a:lnTo>
                  <a:lnTo>
                    <a:pt x="3302" y="107"/>
                  </a:lnTo>
                  <a:lnTo>
                    <a:pt x="3301" y="117"/>
                  </a:lnTo>
                  <a:lnTo>
                    <a:pt x="3300" y="136"/>
                  </a:lnTo>
                  <a:lnTo>
                    <a:pt x="3298" y="141"/>
                  </a:lnTo>
                  <a:lnTo>
                    <a:pt x="3297" y="142"/>
                  </a:lnTo>
                  <a:lnTo>
                    <a:pt x="3295" y="144"/>
                  </a:lnTo>
                  <a:lnTo>
                    <a:pt x="3293" y="145"/>
                  </a:lnTo>
                  <a:lnTo>
                    <a:pt x="3290" y="145"/>
                  </a:lnTo>
                  <a:lnTo>
                    <a:pt x="3289" y="145"/>
                  </a:lnTo>
                  <a:lnTo>
                    <a:pt x="3288" y="145"/>
                  </a:lnTo>
                  <a:lnTo>
                    <a:pt x="3286" y="144"/>
                  </a:lnTo>
                  <a:lnTo>
                    <a:pt x="3285" y="143"/>
                  </a:lnTo>
                  <a:lnTo>
                    <a:pt x="3284" y="142"/>
                  </a:lnTo>
                  <a:lnTo>
                    <a:pt x="3283" y="140"/>
                  </a:lnTo>
                  <a:lnTo>
                    <a:pt x="3282" y="137"/>
                  </a:lnTo>
                  <a:lnTo>
                    <a:pt x="3282" y="134"/>
                  </a:lnTo>
                  <a:lnTo>
                    <a:pt x="3282" y="131"/>
                  </a:lnTo>
                  <a:lnTo>
                    <a:pt x="3281" y="128"/>
                  </a:lnTo>
                  <a:lnTo>
                    <a:pt x="3280" y="124"/>
                  </a:lnTo>
                  <a:lnTo>
                    <a:pt x="3279" y="120"/>
                  </a:lnTo>
                  <a:lnTo>
                    <a:pt x="3278" y="117"/>
                  </a:lnTo>
                  <a:lnTo>
                    <a:pt x="3276" y="115"/>
                  </a:lnTo>
                  <a:lnTo>
                    <a:pt x="3274" y="113"/>
                  </a:lnTo>
                  <a:lnTo>
                    <a:pt x="3271" y="112"/>
                  </a:lnTo>
                  <a:lnTo>
                    <a:pt x="3267" y="110"/>
                  </a:lnTo>
                  <a:lnTo>
                    <a:pt x="3262" y="109"/>
                  </a:lnTo>
                  <a:lnTo>
                    <a:pt x="3255" y="108"/>
                  </a:lnTo>
                  <a:lnTo>
                    <a:pt x="3229" y="107"/>
                  </a:lnTo>
                  <a:lnTo>
                    <a:pt x="3198" y="106"/>
                  </a:lnTo>
                  <a:lnTo>
                    <a:pt x="3198" y="214"/>
                  </a:lnTo>
                  <a:lnTo>
                    <a:pt x="3242" y="214"/>
                  </a:lnTo>
                  <a:lnTo>
                    <a:pt x="3263" y="213"/>
                  </a:lnTo>
                  <a:lnTo>
                    <a:pt x="3269" y="213"/>
                  </a:lnTo>
                  <a:lnTo>
                    <a:pt x="3274" y="212"/>
                  </a:lnTo>
                  <a:lnTo>
                    <a:pt x="3277" y="211"/>
                  </a:lnTo>
                  <a:lnTo>
                    <a:pt x="3280" y="209"/>
                  </a:lnTo>
                  <a:lnTo>
                    <a:pt x="3283" y="206"/>
                  </a:lnTo>
                  <a:lnTo>
                    <a:pt x="3285" y="203"/>
                  </a:lnTo>
                  <a:lnTo>
                    <a:pt x="3288" y="202"/>
                  </a:lnTo>
                  <a:lnTo>
                    <a:pt x="3290" y="201"/>
                  </a:lnTo>
                  <a:lnTo>
                    <a:pt x="3294" y="202"/>
                  </a:lnTo>
                  <a:lnTo>
                    <a:pt x="3296" y="204"/>
                  </a:lnTo>
                  <a:lnTo>
                    <a:pt x="3298" y="206"/>
                  </a:lnTo>
                  <a:lnTo>
                    <a:pt x="3298" y="208"/>
                  </a:lnTo>
                  <a:lnTo>
                    <a:pt x="3298" y="210"/>
                  </a:lnTo>
                  <a:lnTo>
                    <a:pt x="3298" y="215"/>
                  </a:lnTo>
                  <a:lnTo>
                    <a:pt x="3296" y="224"/>
                  </a:lnTo>
                  <a:lnTo>
                    <a:pt x="3295" y="242"/>
                  </a:lnTo>
                  <a:lnTo>
                    <a:pt x="3294" y="258"/>
                  </a:lnTo>
                  <a:lnTo>
                    <a:pt x="3293" y="270"/>
                  </a:lnTo>
                  <a:lnTo>
                    <a:pt x="3293" y="274"/>
                  </a:lnTo>
                  <a:lnTo>
                    <a:pt x="3292" y="278"/>
                  </a:lnTo>
                  <a:lnTo>
                    <a:pt x="3291" y="281"/>
                  </a:lnTo>
                  <a:lnTo>
                    <a:pt x="3290" y="282"/>
                  </a:lnTo>
                  <a:lnTo>
                    <a:pt x="3287" y="283"/>
                  </a:lnTo>
                  <a:lnTo>
                    <a:pt x="3284" y="284"/>
                  </a:lnTo>
                  <a:lnTo>
                    <a:pt x="3281" y="283"/>
                  </a:lnTo>
                  <a:lnTo>
                    <a:pt x="3278" y="281"/>
                  </a:lnTo>
                  <a:lnTo>
                    <a:pt x="3277" y="280"/>
                  </a:lnTo>
                  <a:lnTo>
                    <a:pt x="3276" y="278"/>
                  </a:lnTo>
                  <a:lnTo>
                    <a:pt x="3276" y="277"/>
                  </a:lnTo>
                  <a:lnTo>
                    <a:pt x="3276" y="275"/>
                  </a:lnTo>
                  <a:lnTo>
                    <a:pt x="3275" y="271"/>
                  </a:lnTo>
                  <a:lnTo>
                    <a:pt x="3275" y="266"/>
                  </a:lnTo>
                  <a:lnTo>
                    <a:pt x="3274" y="260"/>
                  </a:lnTo>
                  <a:lnTo>
                    <a:pt x="3273" y="256"/>
                  </a:lnTo>
                  <a:lnTo>
                    <a:pt x="3271" y="254"/>
                  </a:lnTo>
                  <a:lnTo>
                    <a:pt x="3269" y="253"/>
                  </a:lnTo>
                  <a:lnTo>
                    <a:pt x="3267" y="251"/>
                  </a:lnTo>
                  <a:lnTo>
                    <a:pt x="3264" y="249"/>
                  </a:lnTo>
                  <a:lnTo>
                    <a:pt x="3260" y="248"/>
                  </a:lnTo>
                  <a:lnTo>
                    <a:pt x="3255" y="248"/>
                  </a:lnTo>
                  <a:lnTo>
                    <a:pt x="3229" y="247"/>
                  </a:lnTo>
                  <a:lnTo>
                    <a:pt x="3198" y="246"/>
                  </a:lnTo>
                  <a:lnTo>
                    <a:pt x="3198" y="297"/>
                  </a:lnTo>
                  <a:lnTo>
                    <a:pt x="3198" y="346"/>
                  </a:lnTo>
                  <a:lnTo>
                    <a:pt x="3199" y="355"/>
                  </a:lnTo>
                  <a:lnTo>
                    <a:pt x="3200" y="362"/>
                  </a:lnTo>
                  <a:lnTo>
                    <a:pt x="3200" y="365"/>
                  </a:lnTo>
                  <a:lnTo>
                    <a:pt x="3202" y="367"/>
                  </a:lnTo>
                  <a:lnTo>
                    <a:pt x="3203" y="369"/>
                  </a:lnTo>
                  <a:lnTo>
                    <a:pt x="3205" y="371"/>
                  </a:lnTo>
                  <a:lnTo>
                    <a:pt x="3206" y="372"/>
                  </a:lnTo>
                  <a:lnTo>
                    <a:pt x="3208" y="373"/>
                  </a:lnTo>
                  <a:lnTo>
                    <a:pt x="3211" y="374"/>
                  </a:lnTo>
                  <a:lnTo>
                    <a:pt x="3214" y="375"/>
                  </a:lnTo>
                  <a:lnTo>
                    <a:pt x="3219" y="376"/>
                  </a:lnTo>
                  <a:lnTo>
                    <a:pt x="3229" y="377"/>
                  </a:lnTo>
                  <a:lnTo>
                    <a:pt x="3244" y="378"/>
                  </a:lnTo>
                  <a:lnTo>
                    <a:pt x="3252" y="377"/>
                  </a:lnTo>
                  <a:lnTo>
                    <a:pt x="3263" y="377"/>
                  </a:lnTo>
                  <a:lnTo>
                    <a:pt x="3268" y="376"/>
                  </a:lnTo>
                  <a:lnTo>
                    <a:pt x="3273" y="376"/>
                  </a:lnTo>
                  <a:lnTo>
                    <a:pt x="3277" y="374"/>
                  </a:lnTo>
                  <a:lnTo>
                    <a:pt x="3281" y="373"/>
                  </a:lnTo>
                  <a:lnTo>
                    <a:pt x="3284" y="371"/>
                  </a:lnTo>
                  <a:lnTo>
                    <a:pt x="3286" y="370"/>
                  </a:lnTo>
                  <a:lnTo>
                    <a:pt x="3287" y="369"/>
                  </a:lnTo>
                  <a:lnTo>
                    <a:pt x="3289" y="366"/>
                  </a:lnTo>
                  <a:lnTo>
                    <a:pt x="3292" y="363"/>
                  </a:lnTo>
                  <a:lnTo>
                    <a:pt x="3293" y="360"/>
                  </a:lnTo>
                  <a:lnTo>
                    <a:pt x="3295" y="355"/>
                  </a:lnTo>
                  <a:lnTo>
                    <a:pt x="3296" y="350"/>
                  </a:lnTo>
                  <a:lnTo>
                    <a:pt x="3297" y="345"/>
                  </a:lnTo>
                  <a:lnTo>
                    <a:pt x="3298" y="341"/>
                  </a:lnTo>
                  <a:lnTo>
                    <a:pt x="3299" y="340"/>
                  </a:lnTo>
                  <a:lnTo>
                    <a:pt x="3299" y="338"/>
                  </a:lnTo>
                  <a:lnTo>
                    <a:pt x="3301" y="336"/>
                  </a:lnTo>
                  <a:lnTo>
                    <a:pt x="3302" y="335"/>
                  </a:lnTo>
                  <a:lnTo>
                    <a:pt x="3304" y="334"/>
                  </a:lnTo>
                  <a:lnTo>
                    <a:pt x="3307" y="3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1963866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Nega">
    <p:spTree>
      <p:nvGrpSpPr>
        <p:cNvPr id="1" name=""/>
        <p:cNvGrpSpPr/>
        <p:nvPr/>
      </p:nvGrpSpPr>
      <p:grpSpPr>
        <a:xfrm>
          <a:off x="0" y="0"/>
          <a:ext cx="0" cy="0"/>
          <a:chOff x="0" y="0"/>
          <a:chExt cx="0" cy="0"/>
        </a:xfrm>
      </p:grpSpPr>
      <p:sp>
        <p:nvSpPr>
          <p:cNvPr id="12" name="Picture Placeholder 9"/>
          <p:cNvSpPr>
            <a:spLocks noGrp="1"/>
          </p:cNvSpPr>
          <p:nvPr>
            <p:ph type="pic" sz="quarter" idx="13"/>
          </p:nvPr>
        </p:nvSpPr>
        <p:spPr>
          <a:xfrm>
            <a:off x="0" y="1"/>
            <a:ext cx="12192000" cy="6858000"/>
          </a:xfrm>
          <a:solidFill>
            <a:schemeClr val="bg2"/>
          </a:solidFill>
          <a:ln>
            <a:noFill/>
          </a:ln>
        </p:spPr>
        <p:txBody>
          <a:bodyPr/>
          <a:lstStyle>
            <a:lvl1pPr marL="0" indent="0">
              <a:buFontTx/>
              <a:buNone/>
              <a:defRPr sz="1400"/>
            </a:lvl1pPr>
          </a:lstStyle>
          <a:p>
            <a:r>
              <a:rPr lang="fi-FI"/>
              <a:t>Lisää kuva napsauttamalla kuvaketta</a:t>
            </a:r>
          </a:p>
        </p:txBody>
      </p:sp>
      <p:sp>
        <p:nvSpPr>
          <p:cNvPr id="2" name="Title 1">
            <a:extLst>
              <a:ext uri="{FF2B5EF4-FFF2-40B4-BE49-F238E27FC236}">
                <a16:creationId xmlns:a16="http://schemas.microsoft.com/office/drawing/2014/main" id="{CFD8ABDF-8166-4E5D-A404-D6D2C9756D77}"/>
              </a:ext>
            </a:extLst>
          </p:cNvPr>
          <p:cNvSpPr>
            <a:spLocks noGrp="1"/>
          </p:cNvSpPr>
          <p:nvPr>
            <p:ph type="ctrTitle" hasCustomPrompt="1"/>
          </p:nvPr>
        </p:nvSpPr>
        <p:spPr>
          <a:xfrm>
            <a:off x="407988" y="476590"/>
            <a:ext cx="3023642" cy="4680650"/>
          </a:xfrm>
          <a:noFill/>
        </p:spPr>
        <p:txBody>
          <a:bodyPr lIns="108000" tIns="1656000" rIns="108000" bIns="1512000" anchor="ctr" anchorCtr="0"/>
          <a:lstStyle>
            <a:lvl1pPr algn="ctr">
              <a:defRPr sz="2400">
                <a:solidFill>
                  <a:schemeClr val="bg1"/>
                </a:solidFill>
              </a:defRPr>
            </a:lvl1pPr>
          </a:lstStyle>
          <a:p>
            <a:r>
              <a:rPr lang="en-US"/>
              <a:t>Click add title</a:t>
            </a:r>
            <a:br>
              <a:rPr lang="en-US"/>
            </a:br>
            <a:r>
              <a:rPr lang="en-US"/>
              <a:t>MAX 3-lines</a:t>
            </a:r>
            <a:endParaRPr lang="fi-FI"/>
          </a:p>
        </p:txBody>
      </p:sp>
      <p:sp>
        <p:nvSpPr>
          <p:cNvPr id="3" name="Subtitle 2">
            <a:extLst>
              <a:ext uri="{FF2B5EF4-FFF2-40B4-BE49-F238E27FC236}">
                <a16:creationId xmlns:a16="http://schemas.microsoft.com/office/drawing/2014/main" id="{03F76F63-6643-4E8D-860B-F412DF8B84C9}"/>
              </a:ext>
            </a:extLst>
          </p:cNvPr>
          <p:cNvSpPr>
            <a:spLocks noGrp="1"/>
          </p:cNvSpPr>
          <p:nvPr>
            <p:ph type="subTitle" idx="1" hasCustomPrompt="1"/>
          </p:nvPr>
        </p:nvSpPr>
        <p:spPr>
          <a:xfrm>
            <a:off x="407988" y="3573463"/>
            <a:ext cx="3023642" cy="1583777"/>
          </a:xfrm>
          <a:noFill/>
        </p:spPr>
        <p:txBody>
          <a:bodyPr lIns="108000" tIns="72000" rIns="108000" bIns="72000" anchor="ctr" anchorCtr="0"/>
          <a:lstStyle>
            <a:lvl1pPr marL="0" indent="0" algn="ctr">
              <a:spcBef>
                <a:spcPts val="0"/>
              </a:spcBef>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subtitle</a:t>
            </a:r>
            <a:br>
              <a:rPr lang="en-US"/>
            </a:br>
            <a:r>
              <a:rPr lang="en-US"/>
              <a:t>max 4-lines</a:t>
            </a:r>
            <a:endParaRPr lang="fi-FI"/>
          </a:p>
        </p:txBody>
      </p:sp>
      <p:sp>
        <p:nvSpPr>
          <p:cNvPr id="4" name="Date Placeholder 3">
            <a:extLst>
              <a:ext uri="{FF2B5EF4-FFF2-40B4-BE49-F238E27FC236}">
                <a16:creationId xmlns:a16="http://schemas.microsoft.com/office/drawing/2014/main" id="{9475A414-DA93-4621-8381-4E10C02E22E7}"/>
              </a:ext>
            </a:extLst>
          </p:cNvPr>
          <p:cNvSpPr>
            <a:spLocks noGrp="1"/>
          </p:cNvSpPr>
          <p:nvPr>
            <p:ph type="dt" sz="half" idx="10"/>
          </p:nvPr>
        </p:nvSpPr>
        <p:spPr/>
        <p:txBody>
          <a:bodyPr/>
          <a:lstStyle>
            <a:lvl1pPr>
              <a:defRPr>
                <a:noFill/>
              </a:defRPr>
            </a:lvl1pPr>
          </a:lstStyle>
          <a:p>
            <a:fld id="{9C7C0574-49D7-48AA-AB90-9BCC56BA1BBE}" type="datetime1">
              <a:rPr lang="fi-FI" smtClean="0"/>
              <a:t>24.2.2022</a:t>
            </a:fld>
            <a:endParaRPr lang="fi-FI"/>
          </a:p>
        </p:txBody>
      </p:sp>
      <p:sp>
        <p:nvSpPr>
          <p:cNvPr id="5" name="Footer Placeholder 4">
            <a:extLst>
              <a:ext uri="{FF2B5EF4-FFF2-40B4-BE49-F238E27FC236}">
                <a16:creationId xmlns:a16="http://schemas.microsoft.com/office/drawing/2014/main" id="{7DB831BB-453F-4E1C-89E1-DF2EF01F3F35}"/>
              </a:ext>
            </a:extLst>
          </p:cNvPr>
          <p:cNvSpPr>
            <a:spLocks noGrp="1"/>
          </p:cNvSpPr>
          <p:nvPr>
            <p:ph type="ftr" sz="quarter" idx="11"/>
          </p:nvPr>
        </p:nvSpPr>
        <p:spPr/>
        <p:txBody>
          <a:bodyPr/>
          <a:lstStyle>
            <a:lvl1pPr>
              <a:defRPr>
                <a:noFill/>
              </a:defRPr>
            </a:lvl1pPr>
          </a:lstStyle>
          <a:p>
            <a:endParaRPr lang="fi-FI"/>
          </a:p>
        </p:txBody>
      </p:sp>
      <p:sp>
        <p:nvSpPr>
          <p:cNvPr id="6" name="Slide Number Placeholder 5">
            <a:extLst>
              <a:ext uri="{FF2B5EF4-FFF2-40B4-BE49-F238E27FC236}">
                <a16:creationId xmlns:a16="http://schemas.microsoft.com/office/drawing/2014/main" id="{5C271B95-79C1-4BA9-9276-4DF8F80EE823}"/>
              </a:ext>
            </a:extLst>
          </p:cNvPr>
          <p:cNvSpPr>
            <a:spLocks noGrp="1"/>
          </p:cNvSpPr>
          <p:nvPr>
            <p:ph type="sldNum" sz="quarter" idx="12"/>
          </p:nvPr>
        </p:nvSpPr>
        <p:spPr/>
        <p:txBody>
          <a:bodyPr/>
          <a:lstStyle>
            <a:lvl1pPr>
              <a:defRPr>
                <a:noFill/>
              </a:defRPr>
            </a:lvl1pPr>
          </a:lstStyle>
          <a:p>
            <a:fld id="{A120E10C-C8E8-4F56-BF3B-1D4A5EB9F620}" type="slidenum">
              <a:rPr lang="fi-FI" smtClean="0"/>
              <a:pPr/>
              <a:t>‹#›</a:t>
            </a:fld>
            <a:endParaRPr lang="fi-FI"/>
          </a:p>
        </p:txBody>
      </p:sp>
      <p:sp>
        <p:nvSpPr>
          <p:cNvPr id="19" name="Text Placeholder 17" descr="logoplaceholder"/>
          <p:cNvSpPr>
            <a:spLocks noGrp="1"/>
          </p:cNvSpPr>
          <p:nvPr>
            <p:ph type="body" sz="quarter" idx="14"/>
          </p:nvPr>
        </p:nvSpPr>
        <p:spPr>
          <a:xfrm>
            <a:off x="1249688" y="1160820"/>
            <a:ext cx="1339200" cy="972000"/>
          </a:xfrm>
          <a:blipFill>
            <a:blip r:embed="rId2"/>
            <a:stretch>
              <a:fillRect/>
            </a:stretch>
          </a:blipFill>
        </p:spPr>
        <p:txBody>
          <a:bodyPr/>
          <a:lstStyle>
            <a:lvl1pPr marL="0" indent="0">
              <a:buNone/>
              <a:defRPr sz="200">
                <a:noFill/>
              </a:defRPr>
            </a:lvl1pPr>
          </a:lstStyle>
          <a:p>
            <a:pPr lvl="0"/>
            <a:r>
              <a:rPr lang="fi-FI"/>
              <a:t>Muokkaa tekstin perustyylejä</a:t>
            </a:r>
          </a:p>
        </p:txBody>
      </p:sp>
    </p:spTree>
    <p:extLst>
      <p:ext uri="{BB962C8B-B14F-4D97-AF65-F5344CB8AC3E}">
        <p14:creationId xmlns:p14="http://schemas.microsoft.com/office/powerpoint/2010/main" val="499915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2AAC4-67BD-4697-8B03-BBA681480BA9}"/>
              </a:ext>
            </a:extLst>
          </p:cNvPr>
          <p:cNvSpPr>
            <a:spLocks noGrp="1"/>
          </p:cNvSpPr>
          <p:nvPr>
            <p:ph type="title"/>
          </p:nvPr>
        </p:nvSpPr>
        <p:spPr/>
        <p:txBody>
          <a:bodyPr/>
          <a:lstStyle/>
          <a:p>
            <a:r>
              <a:rPr lang="fi-FI"/>
              <a:t>Muokkaa ots. perustyyl. napsautt.</a:t>
            </a:r>
          </a:p>
        </p:txBody>
      </p:sp>
      <p:sp>
        <p:nvSpPr>
          <p:cNvPr id="3" name="Content Placeholder 2">
            <a:extLst>
              <a:ext uri="{FF2B5EF4-FFF2-40B4-BE49-F238E27FC236}">
                <a16:creationId xmlns:a16="http://schemas.microsoft.com/office/drawing/2014/main" id="{E091132B-980D-42E2-A6C9-FDB153DCEA48}"/>
              </a:ext>
            </a:extLst>
          </p:cNvPr>
          <p:cNvSpPr>
            <a:spLocks noGrp="1"/>
          </p:cNvSpPr>
          <p:nvPr>
            <p:ph idx="1"/>
          </p:nvPr>
        </p:nvSpPr>
        <p:spPr>
          <a:xfrm>
            <a:off x="407988" y="1844675"/>
            <a:ext cx="8783638" cy="432117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Date Placeholder 3">
            <a:extLst>
              <a:ext uri="{FF2B5EF4-FFF2-40B4-BE49-F238E27FC236}">
                <a16:creationId xmlns:a16="http://schemas.microsoft.com/office/drawing/2014/main" id="{6B08207B-C337-40F9-AC70-4AB9355E94AE}"/>
              </a:ext>
            </a:extLst>
          </p:cNvPr>
          <p:cNvSpPr>
            <a:spLocks noGrp="1"/>
          </p:cNvSpPr>
          <p:nvPr>
            <p:ph type="dt" sz="half" idx="10"/>
          </p:nvPr>
        </p:nvSpPr>
        <p:spPr/>
        <p:txBody>
          <a:bodyPr/>
          <a:lstStyle/>
          <a:p>
            <a:fld id="{58620A59-EBC1-4C24-86A4-47A8A0592867}" type="datetime1">
              <a:rPr lang="fi-FI" smtClean="0"/>
              <a:t>24.2.2022</a:t>
            </a:fld>
            <a:endParaRPr lang="fi-FI"/>
          </a:p>
        </p:txBody>
      </p:sp>
      <p:sp>
        <p:nvSpPr>
          <p:cNvPr id="5" name="Footer Placeholder 4">
            <a:extLst>
              <a:ext uri="{FF2B5EF4-FFF2-40B4-BE49-F238E27FC236}">
                <a16:creationId xmlns:a16="http://schemas.microsoft.com/office/drawing/2014/main" id="{569DCF21-0CD6-4CB3-BAC0-07E87D679EE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23258594-7CB4-49B4-B3C5-BA9078966891}"/>
              </a:ext>
            </a:extLst>
          </p:cNvPr>
          <p:cNvSpPr>
            <a:spLocks noGrp="1"/>
          </p:cNvSpPr>
          <p:nvPr>
            <p:ph type="sldNum" sz="quarter" idx="12"/>
          </p:nvPr>
        </p:nvSpPr>
        <p:spPr/>
        <p:txBody>
          <a:bodyPr/>
          <a:lstStyle/>
          <a:p>
            <a:fld id="{A120E10C-C8E8-4F56-BF3B-1D4A5EB9F620}" type="slidenum">
              <a:rPr lang="fi-FI" smtClean="0"/>
              <a:t>‹#›</a:t>
            </a:fld>
            <a:endParaRPr lang="fi-FI"/>
          </a:p>
        </p:txBody>
      </p:sp>
    </p:spTree>
    <p:extLst>
      <p:ext uri="{BB962C8B-B14F-4D97-AF65-F5344CB8AC3E}">
        <p14:creationId xmlns:p14="http://schemas.microsoft.com/office/powerpoint/2010/main" val="4146614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87A48-C246-4CC6-B5BE-D3692DE599E3}"/>
              </a:ext>
            </a:extLst>
          </p:cNvPr>
          <p:cNvSpPr>
            <a:spLocks noGrp="1"/>
          </p:cNvSpPr>
          <p:nvPr>
            <p:ph type="title"/>
          </p:nvPr>
        </p:nvSpPr>
        <p:spPr>
          <a:xfrm>
            <a:off x="407987" y="1268700"/>
            <a:ext cx="11376025" cy="1296701"/>
          </a:xfrm>
        </p:spPr>
        <p:txBody>
          <a:bodyPr anchor="b"/>
          <a:lstStyle>
            <a:lvl1pPr algn="ctr">
              <a:defRPr sz="4000"/>
            </a:lvl1pPr>
          </a:lstStyle>
          <a:p>
            <a:r>
              <a:rPr lang="fi-FI"/>
              <a:t>Muokkaa ots. perustyyl. napsautt.</a:t>
            </a:r>
          </a:p>
        </p:txBody>
      </p:sp>
      <p:sp>
        <p:nvSpPr>
          <p:cNvPr id="3" name="Text Placeholder 2">
            <a:extLst>
              <a:ext uri="{FF2B5EF4-FFF2-40B4-BE49-F238E27FC236}">
                <a16:creationId xmlns:a16="http://schemas.microsoft.com/office/drawing/2014/main" id="{9D6A1A10-4803-49EA-A239-F7F9595EAC5D}"/>
              </a:ext>
            </a:extLst>
          </p:cNvPr>
          <p:cNvSpPr>
            <a:spLocks noGrp="1"/>
          </p:cNvSpPr>
          <p:nvPr>
            <p:ph type="body" idx="1"/>
          </p:nvPr>
        </p:nvSpPr>
        <p:spPr>
          <a:xfrm>
            <a:off x="407987" y="3573463"/>
            <a:ext cx="11376025" cy="575637"/>
          </a:xfrm>
        </p:spPr>
        <p:txBody>
          <a:bodyPr/>
          <a:lstStyle>
            <a:lvl1pPr marL="0" indent="0" algn="ctr">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Date Placeholder 3">
            <a:extLst>
              <a:ext uri="{FF2B5EF4-FFF2-40B4-BE49-F238E27FC236}">
                <a16:creationId xmlns:a16="http://schemas.microsoft.com/office/drawing/2014/main" id="{283B5DE3-3053-4070-92E2-C44AE78117D8}"/>
              </a:ext>
            </a:extLst>
          </p:cNvPr>
          <p:cNvSpPr>
            <a:spLocks noGrp="1"/>
          </p:cNvSpPr>
          <p:nvPr>
            <p:ph type="dt" sz="half" idx="10"/>
          </p:nvPr>
        </p:nvSpPr>
        <p:spPr/>
        <p:txBody>
          <a:bodyPr/>
          <a:lstStyle/>
          <a:p>
            <a:fld id="{44784023-86CB-469D-AA89-B1E4310636B7}" type="datetime1">
              <a:rPr lang="fi-FI" smtClean="0"/>
              <a:t>24.2.2022</a:t>
            </a:fld>
            <a:endParaRPr lang="fi-FI"/>
          </a:p>
        </p:txBody>
      </p:sp>
      <p:sp>
        <p:nvSpPr>
          <p:cNvPr id="5" name="Footer Placeholder 4">
            <a:extLst>
              <a:ext uri="{FF2B5EF4-FFF2-40B4-BE49-F238E27FC236}">
                <a16:creationId xmlns:a16="http://schemas.microsoft.com/office/drawing/2014/main" id="{23A78D08-0359-4BDE-8D10-1CA8DD0DB2E2}"/>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769CB67D-11F6-41D8-BB9C-26CFE33A3DAD}"/>
              </a:ext>
            </a:extLst>
          </p:cNvPr>
          <p:cNvSpPr>
            <a:spLocks noGrp="1"/>
          </p:cNvSpPr>
          <p:nvPr>
            <p:ph type="sldNum" sz="quarter" idx="12"/>
          </p:nvPr>
        </p:nvSpPr>
        <p:spPr/>
        <p:txBody>
          <a:bodyPr/>
          <a:lstStyle/>
          <a:p>
            <a:fld id="{A120E10C-C8E8-4F56-BF3B-1D4A5EB9F620}" type="slidenum">
              <a:rPr lang="fi-FI" smtClean="0"/>
              <a:t>‹#›</a:t>
            </a:fld>
            <a:endParaRPr lang="fi-FI"/>
          </a:p>
        </p:txBody>
      </p:sp>
    </p:spTree>
    <p:extLst>
      <p:ext uri="{BB962C8B-B14F-4D97-AF65-F5344CB8AC3E}">
        <p14:creationId xmlns:p14="http://schemas.microsoft.com/office/powerpoint/2010/main" val="208351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1ECC-A8CB-4678-9816-B909BCDAE8E6}"/>
              </a:ext>
            </a:extLst>
          </p:cNvPr>
          <p:cNvSpPr>
            <a:spLocks noGrp="1"/>
          </p:cNvSpPr>
          <p:nvPr>
            <p:ph type="title"/>
          </p:nvPr>
        </p:nvSpPr>
        <p:spPr/>
        <p:txBody>
          <a:bodyPr/>
          <a:lstStyle/>
          <a:p>
            <a:r>
              <a:rPr lang="fi-FI"/>
              <a:t>Muokkaa ots. perustyyl. napsautt.</a:t>
            </a:r>
          </a:p>
        </p:txBody>
      </p:sp>
      <p:sp>
        <p:nvSpPr>
          <p:cNvPr id="3" name="Content Placeholder 2">
            <a:extLst>
              <a:ext uri="{FF2B5EF4-FFF2-40B4-BE49-F238E27FC236}">
                <a16:creationId xmlns:a16="http://schemas.microsoft.com/office/drawing/2014/main" id="{8478C01E-E010-4B39-97C2-D461BB857ECC}"/>
              </a:ext>
            </a:extLst>
          </p:cNvPr>
          <p:cNvSpPr>
            <a:spLocks noGrp="1"/>
          </p:cNvSpPr>
          <p:nvPr>
            <p:ph sz="half" idx="1"/>
          </p:nvPr>
        </p:nvSpPr>
        <p:spPr>
          <a:xfrm>
            <a:off x="407988" y="1844675"/>
            <a:ext cx="5616004" cy="432117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Content Placeholder 3">
            <a:extLst>
              <a:ext uri="{FF2B5EF4-FFF2-40B4-BE49-F238E27FC236}">
                <a16:creationId xmlns:a16="http://schemas.microsoft.com/office/drawing/2014/main" id="{29AEFC92-6524-44BD-AF90-C89C5C9EADEF}"/>
              </a:ext>
            </a:extLst>
          </p:cNvPr>
          <p:cNvSpPr>
            <a:spLocks noGrp="1"/>
          </p:cNvSpPr>
          <p:nvPr>
            <p:ph sz="half" idx="2"/>
          </p:nvPr>
        </p:nvSpPr>
        <p:spPr>
          <a:xfrm>
            <a:off x="6168007" y="1844675"/>
            <a:ext cx="5616005" cy="432117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Date Placeholder 4">
            <a:extLst>
              <a:ext uri="{FF2B5EF4-FFF2-40B4-BE49-F238E27FC236}">
                <a16:creationId xmlns:a16="http://schemas.microsoft.com/office/drawing/2014/main" id="{B7DD22E0-84CE-4CA4-B014-E12A948505E7}"/>
              </a:ext>
            </a:extLst>
          </p:cNvPr>
          <p:cNvSpPr>
            <a:spLocks noGrp="1"/>
          </p:cNvSpPr>
          <p:nvPr>
            <p:ph type="dt" sz="half" idx="10"/>
          </p:nvPr>
        </p:nvSpPr>
        <p:spPr/>
        <p:txBody>
          <a:bodyPr/>
          <a:lstStyle/>
          <a:p>
            <a:fld id="{2AC59CE4-CF3D-443F-8BB1-A98FB2E6AA46}" type="datetime1">
              <a:rPr lang="fi-FI" smtClean="0"/>
              <a:t>24.2.2022</a:t>
            </a:fld>
            <a:endParaRPr lang="fi-FI"/>
          </a:p>
        </p:txBody>
      </p:sp>
      <p:sp>
        <p:nvSpPr>
          <p:cNvPr id="6" name="Footer Placeholder 5">
            <a:extLst>
              <a:ext uri="{FF2B5EF4-FFF2-40B4-BE49-F238E27FC236}">
                <a16:creationId xmlns:a16="http://schemas.microsoft.com/office/drawing/2014/main" id="{794F1FE9-9EC8-4027-9C36-DBC31B794F7E}"/>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954F177E-73AE-405E-9F99-FCC57C577318}"/>
              </a:ext>
            </a:extLst>
          </p:cNvPr>
          <p:cNvSpPr>
            <a:spLocks noGrp="1"/>
          </p:cNvSpPr>
          <p:nvPr>
            <p:ph type="sldNum" sz="quarter" idx="12"/>
          </p:nvPr>
        </p:nvSpPr>
        <p:spPr/>
        <p:txBody>
          <a:bodyPr/>
          <a:lstStyle/>
          <a:p>
            <a:fld id="{A120E10C-C8E8-4F56-BF3B-1D4A5EB9F620}" type="slidenum">
              <a:rPr lang="fi-FI" smtClean="0"/>
              <a:t>‹#›</a:t>
            </a:fld>
            <a:endParaRPr lang="fi-FI"/>
          </a:p>
        </p:txBody>
      </p:sp>
    </p:spTree>
    <p:extLst>
      <p:ext uri="{BB962C8B-B14F-4D97-AF65-F5344CB8AC3E}">
        <p14:creationId xmlns:p14="http://schemas.microsoft.com/office/powerpoint/2010/main" val="1038420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1ECC-A8CB-4678-9816-B909BCDAE8E6}"/>
              </a:ext>
            </a:extLst>
          </p:cNvPr>
          <p:cNvSpPr>
            <a:spLocks noGrp="1"/>
          </p:cNvSpPr>
          <p:nvPr>
            <p:ph type="title"/>
          </p:nvPr>
        </p:nvSpPr>
        <p:spPr/>
        <p:txBody>
          <a:bodyPr/>
          <a:lstStyle/>
          <a:p>
            <a:r>
              <a:rPr lang="fi-FI"/>
              <a:t>Muokkaa ots. perustyyl. napsautt.</a:t>
            </a:r>
          </a:p>
        </p:txBody>
      </p:sp>
      <p:sp>
        <p:nvSpPr>
          <p:cNvPr id="3" name="Content Placeholder 2">
            <a:extLst>
              <a:ext uri="{FF2B5EF4-FFF2-40B4-BE49-F238E27FC236}">
                <a16:creationId xmlns:a16="http://schemas.microsoft.com/office/drawing/2014/main" id="{8478C01E-E010-4B39-97C2-D461BB857ECC}"/>
              </a:ext>
            </a:extLst>
          </p:cNvPr>
          <p:cNvSpPr>
            <a:spLocks noGrp="1"/>
          </p:cNvSpPr>
          <p:nvPr>
            <p:ph sz="half" idx="1"/>
          </p:nvPr>
        </p:nvSpPr>
        <p:spPr>
          <a:xfrm>
            <a:off x="407988" y="1844675"/>
            <a:ext cx="6120060" cy="432117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Date Placeholder 4">
            <a:extLst>
              <a:ext uri="{FF2B5EF4-FFF2-40B4-BE49-F238E27FC236}">
                <a16:creationId xmlns:a16="http://schemas.microsoft.com/office/drawing/2014/main" id="{B7DD22E0-84CE-4CA4-B014-E12A948505E7}"/>
              </a:ext>
            </a:extLst>
          </p:cNvPr>
          <p:cNvSpPr>
            <a:spLocks noGrp="1"/>
          </p:cNvSpPr>
          <p:nvPr>
            <p:ph type="dt" sz="half" idx="10"/>
          </p:nvPr>
        </p:nvSpPr>
        <p:spPr/>
        <p:txBody>
          <a:bodyPr/>
          <a:lstStyle/>
          <a:p>
            <a:fld id="{EB76871B-F354-4168-ADAD-E9924E77B6AC}" type="datetime1">
              <a:rPr lang="fi-FI" smtClean="0"/>
              <a:t>24.2.2022</a:t>
            </a:fld>
            <a:endParaRPr lang="fi-FI"/>
          </a:p>
        </p:txBody>
      </p:sp>
      <p:sp>
        <p:nvSpPr>
          <p:cNvPr id="6" name="Footer Placeholder 5">
            <a:extLst>
              <a:ext uri="{FF2B5EF4-FFF2-40B4-BE49-F238E27FC236}">
                <a16:creationId xmlns:a16="http://schemas.microsoft.com/office/drawing/2014/main" id="{794F1FE9-9EC8-4027-9C36-DBC31B794F7E}"/>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954F177E-73AE-405E-9F99-FCC57C577318}"/>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Picture Placeholder 9"/>
          <p:cNvSpPr>
            <a:spLocks noGrp="1"/>
          </p:cNvSpPr>
          <p:nvPr>
            <p:ph type="pic" sz="quarter" idx="13"/>
          </p:nvPr>
        </p:nvSpPr>
        <p:spPr>
          <a:xfrm>
            <a:off x="6672263" y="1844675"/>
            <a:ext cx="5111750" cy="4321175"/>
          </a:xfrm>
        </p:spPr>
        <p:txBody>
          <a:bodyPr/>
          <a:lstStyle>
            <a:lvl1pPr marL="0" indent="0">
              <a:buFontTx/>
              <a:buNone/>
              <a:defRPr sz="1400"/>
            </a:lvl1pPr>
          </a:lstStyle>
          <a:p>
            <a:r>
              <a:rPr lang="fi-FI"/>
              <a:t>Lisää kuva napsauttamalla kuvaketta</a:t>
            </a:r>
          </a:p>
        </p:txBody>
      </p:sp>
    </p:spTree>
    <p:extLst>
      <p:ext uri="{BB962C8B-B14F-4D97-AF65-F5344CB8AC3E}">
        <p14:creationId xmlns:p14="http://schemas.microsoft.com/office/powerpoint/2010/main" val="753169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nd Pictur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1ECC-A8CB-4678-9816-B909BCDAE8E6}"/>
              </a:ext>
            </a:extLst>
          </p:cNvPr>
          <p:cNvSpPr>
            <a:spLocks noGrp="1"/>
          </p:cNvSpPr>
          <p:nvPr>
            <p:ph type="title"/>
          </p:nvPr>
        </p:nvSpPr>
        <p:spPr/>
        <p:txBody>
          <a:bodyPr/>
          <a:lstStyle/>
          <a:p>
            <a:r>
              <a:rPr lang="fi-FI"/>
              <a:t>Muokkaa ots. perustyyl. napsautt.</a:t>
            </a:r>
          </a:p>
        </p:txBody>
      </p:sp>
      <p:sp>
        <p:nvSpPr>
          <p:cNvPr id="3" name="Content Placeholder 2">
            <a:extLst>
              <a:ext uri="{FF2B5EF4-FFF2-40B4-BE49-F238E27FC236}">
                <a16:creationId xmlns:a16="http://schemas.microsoft.com/office/drawing/2014/main" id="{8478C01E-E010-4B39-97C2-D461BB857ECC}"/>
              </a:ext>
            </a:extLst>
          </p:cNvPr>
          <p:cNvSpPr>
            <a:spLocks noGrp="1"/>
          </p:cNvSpPr>
          <p:nvPr>
            <p:ph sz="half" idx="1"/>
          </p:nvPr>
        </p:nvSpPr>
        <p:spPr>
          <a:xfrm>
            <a:off x="5663952" y="1844675"/>
            <a:ext cx="6120061" cy="4321175"/>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Date Placeholder 4">
            <a:extLst>
              <a:ext uri="{FF2B5EF4-FFF2-40B4-BE49-F238E27FC236}">
                <a16:creationId xmlns:a16="http://schemas.microsoft.com/office/drawing/2014/main" id="{B7DD22E0-84CE-4CA4-B014-E12A948505E7}"/>
              </a:ext>
            </a:extLst>
          </p:cNvPr>
          <p:cNvSpPr>
            <a:spLocks noGrp="1"/>
          </p:cNvSpPr>
          <p:nvPr>
            <p:ph type="dt" sz="half" idx="10"/>
          </p:nvPr>
        </p:nvSpPr>
        <p:spPr/>
        <p:txBody>
          <a:bodyPr/>
          <a:lstStyle/>
          <a:p>
            <a:fld id="{1C0A777E-5356-417D-BFD5-6CC3BF59CB45}" type="datetime1">
              <a:rPr lang="fi-FI" smtClean="0"/>
              <a:t>24.2.2022</a:t>
            </a:fld>
            <a:endParaRPr lang="fi-FI"/>
          </a:p>
        </p:txBody>
      </p:sp>
      <p:sp>
        <p:nvSpPr>
          <p:cNvPr id="6" name="Footer Placeholder 5">
            <a:extLst>
              <a:ext uri="{FF2B5EF4-FFF2-40B4-BE49-F238E27FC236}">
                <a16:creationId xmlns:a16="http://schemas.microsoft.com/office/drawing/2014/main" id="{794F1FE9-9EC8-4027-9C36-DBC31B794F7E}"/>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954F177E-73AE-405E-9F99-FCC57C577318}"/>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Picture Placeholder 9"/>
          <p:cNvSpPr>
            <a:spLocks noGrp="1"/>
          </p:cNvSpPr>
          <p:nvPr>
            <p:ph type="pic" sz="quarter" idx="13"/>
          </p:nvPr>
        </p:nvSpPr>
        <p:spPr>
          <a:xfrm>
            <a:off x="407988" y="1844675"/>
            <a:ext cx="5111750" cy="4321175"/>
          </a:xfrm>
        </p:spPr>
        <p:txBody>
          <a:bodyPr/>
          <a:lstStyle>
            <a:lvl1pPr marL="0" indent="0">
              <a:buFontTx/>
              <a:buNone/>
              <a:defRPr sz="1400"/>
            </a:lvl1pPr>
          </a:lstStyle>
          <a:p>
            <a:r>
              <a:rPr lang="fi-FI"/>
              <a:t>Lisää kuva napsauttamalla kuvaketta</a:t>
            </a:r>
          </a:p>
        </p:txBody>
      </p:sp>
    </p:spTree>
    <p:extLst>
      <p:ext uri="{BB962C8B-B14F-4D97-AF65-F5344CB8AC3E}">
        <p14:creationId xmlns:p14="http://schemas.microsoft.com/office/powerpoint/2010/main" val="2795729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15EA0D-63E5-4102-966A-48282FF8551D}"/>
              </a:ext>
            </a:extLst>
          </p:cNvPr>
          <p:cNvSpPr>
            <a:spLocks noGrp="1"/>
          </p:cNvSpPr>
          <p:nvPr>
            <p:ph type="body" idx="1"/>
          </p:nvPr>
        </p:nvSpPr>
        <p:spPr>
          <a:xfrm>
            <a:off x="407988" y="1844675"/>
            <a:ext cx="5616004" cy="648221"/>
          </a:xfrm>
        </p:spPr>
        <p:txBody>
          <a:bodyPr anchor="t" anchorCtr="0"/>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a:extLst>
              <a:ext uri="{FF2B5EF4-FFF2-40B4-BE49-F238E27FC236}">
                <a16:creationId xmlns:a16="http://schemas.microsoft.com/office/drawing/2014/main" id="{DC975E41-7E32-4234-8243-72C39980C558}"/>
              </a:ext>
            </a:extLst>
          </p:cNvPr>
          <p:cNvSpPr>
            <a:spLocks noGrp="1"/>
          </p:cNvSpPr>
          <p:nvPr>
            <p:ph sz="half" idx="2"/>
          </p:nvPr>
        </p:nvSpPr>
        <p:spPr>
          <a:xfrm>
            <a:off x="407988" y="2565399"/>
            <a:ext cx="5616004" cy="360045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xt Placeholder 4">
            <a:extLst>
              <a:ext uri="{FF2B5EF4-FFF2-40B4-BE49-F238E27FC236}">
                <a16:creationId xmlns:a16="http://schemas.microsoft.com/office/drawing/2014/main" id="{0CA2C99E-FE48-4969-BAE2-F8CDA80D1CE5}"/>
              </a:ext>
            </a:extLst>
          </p:cNvPr>
          <p:cNvSpPr>
            <a:spLocks noGrp="1"/>
          </p:cNvSpPr>
          <p:nvPr>
            <p:ph type="body" sz="quarter" idx="3"/>
          </p:nvPr>
        </p:nvSpPr>
        <p:spPr>
          <a:xfrm>
            <a:off x="6168007" y="1844675"/>
            <a:ext cx="5616005" cy="648221"/>
          </a:xfrm>
        </p:spPr>
        <p:txBody>
          <a:bodyPr anchor="t" anchorCtr="0"/>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a:extLst>
              <a:ext uri="{FF2B5EF4-FFF2-40B4-BE49-F238E27FC236}">
                <a16:creationId xmlns:a16="http://schemas.microsoft.com/office/drawing/2014/main" id="{CA90B1CC-7159-4401-9BED-9791FB0A82CC}"/>
              </a:ext>
            </a:extLst>
          </p:cNvPr>
          <p:cNvSpPr>
            <a:spLocks noGrp="1"/>
          </p:cNvSpPr>
          <p:nvPr>
            <p:ph sz="quarter" idx="4"/>
          </p:nvPr>
        </p:nvSpPr>
        <p:spPr>
          <a:xfrm>
            <a:off x="6168009" y="2565399"/>
            <a:ext cx="5616004" cy="360045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Date Placeholder 6">
            <a:extLst>
              <a:ext uri="{FF2B5EF4-FFF2-40B4-BE49-F238E27FC236}">
                <a16:creationId xmlns:a16="http://schemas.microsoft.com/office/drawing/2014/main" id="{3252384C-DA1D-4626-B327-BDAE81D8BFC9}"/>
              </a:ext>
            </a:extLst>
          </p:cNvPr>
          <p:cNvSpPr>
            <a:spLocks noGrp="1"/>
          </p:cNvSpPr>
          <p:nvPr>
            <p:ph type="dt" sz="half" idx="10"/>
          </p:nvPr>
        </p:nvSpPr>
        <p:spPr/>
        <p:txBody>
          <a:bodyPr/>
          <a:lstStyle/>
          <a:p>
            <a:fld id="{02FA2B79-0E33-498D-B3C6-3732167DBB34}" type="datetime1">
              <a:rPr lang="fi-FI" smtClean="0"/>
              <a:t>24.2.2022</a:t>
            </a:fld>
            <a:endParaRPr lang="fi-FI"/>
          </a:p>
        </p:txBody>
      </p:sp>
      <p:sp>
        <p:nvSpPr>
          <p:cNvPr id="8" name="Footer Placeholder 7">
            <a:extLst>
              <a:ext uri="{FF2B5EF4-FFF2-40B4-BE49-F238E27FC236}">
                <a16:creationId xmlns:a16="http://schemas.microsoft.com/office/drawing/2014/main" id="{A7F9A783-69FC-4578-AE52-BB44EF4891F0}"/>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34CABF45-FBF0-4FED-8A47-376C6135933C}"/>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Title 9"/>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302745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headline and Pictur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15EA0D-63E5-4102-966A-48282FF8551D}"/>
              </a:ext>
            </a:extLst>
          </p:cNvPr>
          <p:cNvSpPr>
            <a:spLocks noGrp="1"/>
          </p:cNvSpPr>
          <p:nvPr>
            <p:ph type="body" idx="1"/>
          </p:nvPr>
        </p:nvSpPr>
        <p:spPr>
          <a:xfrm>
            <a:off x="407988" y="1844675"/>
            <a:ext cx="5111750" cy="648221"/>
          </a:xfrm>
        </p:spPr>
        <p:txBody>
          <a:bodyPr anchor="t" anchorCtr="0"/>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a:extLst>
              <a:ext uri="{FF2B5EF4-FFF2-40B4-BE49-F238E27FC236}">
                <a16:creationId xmlns:a16="http://schemas.microsoft.com/office/drawing/2014/main" id="{DC975E41-7E32-4234-8243-72C39980C558}"/>
              </a:ext>
            </a:extLst>
          </p:cNvPr>
          <p:cNvSpPr>
            <a:spLocks noGrp="1"/>
          </p:cNvSpPr>
          <p:nvPr>
            <p:ph sz="half" idx="2"/>
          </p:nvPr>
        </p:nvSpPr>
        <p:spPr>
          <a:xfrm>
            <a:off x="407988" y="2565399"/>
            <a:ext cx="5111750" cy="360045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Date Placeholder 6">
            <a:extLst>
              <a:ext uri="{FF2B5EF4-FFF2-40B4-BE49-F238E27FC236}">
                <a16:creationId xmlns:a16="http://schemas.microsoft.com/office/drawing/2014/main" id="{3252384C-DA1D-4626-B327-BDAE81D8BFC9}"/>
              </a:ext>
            </a:extLst>
          </p:cNvPr>
          <p:cNvSpPr>
            <a:spLocks noGrp="1"/>
          </p:cNvSpPr>
          <p:nvPr>
            <p:ph type="dt" sz="half" idx="10"/>
          </p:nvPr>
        </p:nvSpPr>
        <p:spPr/>
        <p:txBody>
          <a:bodyPr/>
          <a:lstStyle/>
          <a:p>
            <a:fld id="{C85E9A5C-6EF1-4D10-A31D-415C2DB0D310}" type="datetime1">
              <a:rPr lang="fi-FI" smtClean="0"/>
              <a:t>24.2.2022</a:t>
            </a:fld>
            <a:endParaRPr lang="fi-FI"/>
          </a:p>
        </p:txBody>
      </p:sp>
      <p:sp>
        <p:nvSpPr>
          <p:cNvPr id="8" name="Footer Placeholder 7">
            <a:extLst>
              <a:ext uri="{FF2B5EF4-FFF2-40B4-BE49-F238E27FC236}">
                <a16:creationId xmlns:a16="http://schemas.microsoft.com/office/drawing/2014/main" id="{A7F9A783-69FC-4578-AE52-BB44EF4891F0}"/>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34CABF45-FBF0-4FED-8A47-376C6135933C}"/>
              </a:ext>
            </a:extLst>
          </p:cNvPr>
          <p:cNvSpPr>
            <a:spLocks noGrp="1"/>
          </p:cNvSpPr>
          <p:nvPr>
            <p:ph type="sldNum" sz="quarter" idx="12"/>
          </p:nvPr>
        </p:nvSpPr>
        <p:spPr/>
        <p:txBody>
          <a:bodyPr/>
          <a:lstStyle/>
          <a:p>
            <a:fld id="{A120E10C-C8E8-4F56-BF3B-1D4A5EB9F620}" type="slidenum">
              <a:rPr lang="fi-FI" smtClean="0"/>
              <a:t>‹#›</a:t>
            </a:fld>
            <a:endParaRPr lang="fi-FI"/>
          </a:p>
        </p:txBody>
      </p:sp>
      <p:sp>
        <p:nvSpPr>
          <p:cNvPr id="10" name="Title 9"/>
          <p:cNvSpPr>
            <a:spLocks noGrp="1"/>
          </p:cNvSpPr>
          <p:nvPr>
            <p:ph type="title"/>
          </p:nvPr>
        </p:nvSpPr>
        <p:spPr/>
        <p:txBody>
          <a:bodyPr/>
          <a:lstStyle/>
          <a:p>
            <a:r>
              <a:rPr lang="fi-FI"/>
              <a:t>Muokkaa ots. perustyyl. napsautt.</a:t>
            </a:r>
          </a:p>
        </p:txBody>
      </p:sp>
      <p:sp>
        <p:nvSpPr>
          <p:cNvPr id="11" name="Picture Placeholder 9"/>
          <p:cNvSpPr>
            <a:spLocks noGrp="1"/>
          </p:cNvSpPr>
          <p:nvPr>
            <p:ph type="pic" sz="quarter" idx="13"/>
          </p:nvPr>
        </p:nvSpPr>
        <p:spPr>
          <a:xfrm>
            <a:off x="5663952" y="1844675"/>
            <a:ext cx="6120061" cy="4321175"/>
          </a:xfrm>
        </p:spPr>
        <p:txBody>
          <a:bodyPr/>
          <a:lstStyle>
            <a:lvl1pPr marL="0" indent="0">
              <a:buFontTx/>
              <a:buNone/>
              <a:defRPr sz="1400"/>
            </a:lvl1pPr>
          </a:lstStyle>
          <a:p>
            <a:r>
              <a:rPr lang="fi-FI"/>
              <a:t>Lisää kuva napsauttamalla kuvaketta</a:t>
            </a:r>
          </a:p>
        </p:txBody>
      </p:sp>
    </p:spTree>
    <p:extLst>
      <p:ext uri="{BB962C8B-B14F-4D97-AF65-F5344CB8AC3E}">
        <p14:creationId xmlns:p14="http://schemas.microsoft.com/office/powerpoint/2010/main" val="3260110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9A76E8-9934-4E33-8E10-7C977BE1EB7B}"/>
              </a:ext>
            </a:extLst>
          </p:cNvPr>
          <p:cNvSpPr>
            <a:spLocks noGrp="1"/>
          </p:cNvSpPr>
          <p:nvPr>
            <p:ph type="title"/>
          </p:nvPr>
        </p:nvSpPr>
        <p:spPr>
          <a:xfrm>
            <a:off x="407988" y="116632"/>
            <a:ext cx="9864725" cy="1152129"/>
          </a:xfrm>
          <a:prstGeom prst="rect">
            <a:avLst/>
          </a:prstGeom>
        </p:spPr>
        <p:txBody>
          <a:bodyPr vert="horz" lIns="0" tIns="0" rIns="0" bIns="0" rtlCol="0" anchor="ctr" anchorCtr="0">
            <a:noAutofit/>
          </a:bodyPr>
          <a:lstStyle/>
          <a:p>
            <a:r>
              <a:rPr lang="fi-FI"/>
              <a:t>Muokkaa ots. perustyyl. napsautt.</a:t>
            </a:r>
          </a:p>
        </p:txBody>
      </p:sp>
      <p:sp>
        <p:nvSpPr>
          <p:cNvPr id="3" name="Text Placeholder 2">
            <a:extLst>
              <a:ext uri="{FF2B5EF4-FFF2-40B4-BE49-F238E27FC236}">
                <a16:creationId xmlns:a16="http://schemas.microsoft.com/office/drawing/2014/main" id="{571119D5-7947-47FB-AD54-3E0269098FDD}"/>
              </a:ext>
            </a:extLst>
          </p:cNvPr>
          <p:cNvSpPr>
            <a:spLocks noGrp="1"/>
          </p:cNvSpPr>
          <p:nvPr>
            <p:ph type="body" idx="1"/>
          </p:nvPr>
        </p:nvSpPr>
        <p:spPr>
          <a:xfrm>
            <a:off x="407987" y="1844675"/>
            <a:ext cx="11376025" cy="4321175"/>
          </a:xfrm>
          <a:prstGeom prst="rect">
            <a:avLst/>
          </a:prstGeom>
        </p:spPr>
        <p:txBody>
          <a:bodyPr vert="horz" lIns="0" tIns="0" rIns="0" bIns="0" rtlCol="0" anchor="t" anchorCtr="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endParaRPr lang="fi-FI"/>
          </a:p>
        </p:txBody>
      </p:sp>
      <p:sp>
        <p:nvSpPr>
          <p:cNvPr id="4" name="Date Placeholder 3">
            <a:extLst>
              <a:ext uri="{FF2B5EF4-FFF2-40B4-BE49-F238E27FC236}">
                <a16:creationId xmlns:a16="http://schemas.microsoft.com/office/drawing/2014/main" id="{4047B9F9-1E61-4213-8415-9BC289582047}"/>
              </a:ext>
            </a:extLst>
          </p:cNvPr>
          <p:cNvSpPr>
            <a:spLocks noGrp="1"/>
          </p:cNvSpPr>
          <p:nvPr>
            <p:ph type="dt" sz="half" idx="2"/>
          </p:nvPr>
        </p:nvSpPr>
        <p:spPr>
          <a:xfrm>
            <a:off x="407988" y="6524625"/>
            <a:ext cx="1511300" cy="216744"/>
          </a:xfrm>
          <a:prstGeom prst="rect">
            <a:avLst/>
          </a:prstGeom>
        </p:spPr>
        <p:txBody>
          <a:bodyPr vert="horz" lIns="0" tIns="0" rIns="0" bIns="0" rtlCol="0" anchor="t" anchorCtr="0">
            <a:noAutofit/>
          </a:bodyPr>
          <a:lstStyle>
            <a:lvl1pPr algn="l">
              <a:defRPr sz="800">
                <a:solidFill>
                  <a:schemeClr val="tx1"/>
                </a:solidFill>
              </a:defRPr>
            </a:lvl1pPr>
          </a:lstStyle>
          <a:p>
            <a:fld id="{E915A225-1191-4A6E-871D-DA9522581064}" type="datetime1">
              <a:rPr lang="fi-FI" smtClean="0"/>
              <a:t>24.2.2022</a:t>
            </a:fld>
            <a:endParaRPr lang="fi-FI"/>
          </a:p>
        </p:txBody>
      </p:sp>
      <p:sp>
        <p:nvSpPr>
          <p:cNvPr id="5" name="Footer Placeholder 4">
            <a:extLst>
              <a:ext uri="{FF2B5EF4-FFF2-40B4-BE49-F238E27FC236}">
                <a16:creationId xmlns:a16="http://schemas.microsoft.com/office/drawing/2014/main" id="{06C7FB06-4DB0-4276-9371-F583037C4837}"/>
              </a:ext>
            </a:extLst>
          </p:cNvPr>
          <p:cNvSpPr>
            <a:spLocks noGrp="1"/>
          </p:cNvSpPr>
          <p:nvPr>
            <p:ph type="ftr" sz="quarter" idx="3"/>
          </p:nvPr>
        </p:nvSpPr>
        <p:spPr>
          <a:xfrm>
            <a:off x="1919287" y="6524625"/>
            <a:ext cx="4176713" cy="216744"/>
          </a:xfrm>
          <a:prstGeom prst="rect">
            <a:avLst/>
          </a:prstGeom>
        </p:spPr>
        <p:txBody>
          <a:bodyPr vert="horz" lIns="0" tIns="0" rIns="0" bIns="0" rtlCol="0" anchor="t" anchorCtr="0">
            <a:noAutofit/>
          </a:bodyPr>
          <a:lstStyle>
            <a:lvl1pPr algn="l">
              <a:defRPr sz="800">
                <a:solidFill>
                  <a:schemeClr val="tx1"/>
                </a:solidFill>
              </a:defRPr>
            </a:lvl1pPr>
          </a:lstStyle>
          <a:p>
            <a:endParaRPr lang="fi-FI"/>
          </a:p>
        </p:txBody>
      </p:sp>
      <p:sp>
        <p:nvSpPr>
          <p:cNvPr id="6" name="Slide Number Placeholder 5">
            <a:extLst>
              <a:ext uri="{FF2B5EF4-FFF2-40B4-BE49-F238E27FC236}">
                <a16:creationId xmlns:a16="http://schemas.microsoft.com/office/drawing/2014/main" id="{7E15DB50-3090-4674-8FCA-4597966B0A09}"/>
              </a:ext>
            </a:extLst>
          </p:cNvPr>
          <p:cNvSpPr>
            <a:spLocks noGrp="1"/>
          </p:cNvSpPr>
          <p:nvPr>
            <p:ph type="sldNum" sz="quarter" idx="4"/>
          </p:nvPr>
        </p:nvSpPr>
        <p:spPr>
          <a:xfrm>
            <a:off x="10272713" y="6524625"/>
            <a:ext cx="1511299" cy="216744"/>
          </a:xfrm>
          <a:prstGeom prst="rect">
            <a:avLst/>
          </a:prstGeom>
        </p:spPr>
        <p:txBody>
          <a:bodyPr vert="horz" lIns="0" tIns="0" rIns="0" bIns="0" rtlCol="0" anchor="t" anchorCtr="0">
            <a:noAutofit/>
          </a:bodyPr>
          <a:lstStyle>
            <a:lvl1pPr algn="r">
              <a:defRPr sz="800">
                <a:solidFill>
                  <a:schemeClr val="tx1"/>
                </a:solidFill>
              </a:defRPr>
            </a:lvl1pPr>
          </a:lstStyle>
          <a:p>
            <a:fld id="{A120E10C-C8E8-4F56-BF3B-1D4A5EB9F620}" type="slidenum">
              <a:rPr lang="fi-FI" smtClean="0"/>
              <a:pPr/>
              <a:t>‹#›</a:t>
            </a:fld>
            <a:endParaRPr lang="fi-FI"/>
          </a:p>
        </p:txBody>
      </p:sp>
      <p:cxnSp>
        <p:nvCxnSpPr>
          <p:cNvPr id="7" name="Straight Connector 6">
            <a:extLst>
              <a:ext uri="{FF2B5EF4-FFF2-40B4-BE49-F238E27FC236}">
                <a16:creationId xmlns:a16="http://schemas.microsoft.com/office/drawing/2014/main" id="{B9DFFEF4-1AEB-5F44-AFF8-97642C52D631}"/>
              </a:ext>
            </a:extLst>
          </p:cNvPr>
          <p:cNvCxnSpPr>
            <a:cxnSpLocks/>
          </p:cNvCxnSpPr>
          <p:nvPr userDrawn="1"/>
        </p:nvCxnSpPr>
        <p:spPr>
          <a:xfrm>
            <a:off x="407988" y="1280160"/>
            <a:ext cx="1137936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7" name="Group 16"/>
          <p:cNvGrpSpPr>
            <a:grpSpLocks noChangeAspect="1"/>
          </p:cNvGrpSpPr>
          <p:nvPr userDrawn="1"/>
        </p:nvGrpSpPr>
        <p:grpSpPr>
          <a:xfrm>
            <a:off x="10792761" y="332570"/>
            <a:ext cx="992029" cy="720000"/>
            <a:chOff x="3084513" y="1249363"/>
            <a:chExt cx="6015037" cy="4365626"/>
          </a:xfrm>
        </p:grpSpPr>
        <p:sp>
          <p:nvSpPr>
            <p:cNvPr id="18" name="Freeform 6"/>
            <p:cNvSpPr>
              <a:spLocks noEditPoints="1"/>
            </p:cNvSpPr>
            <p:nvPr userDrawn="1"/>
          </p:nvSpPr>
          <p:spPr bwMode="auto">
            <a:xfrm>
              <a:off x="3836988" y="1249363"/>
              <a:ext cx="4511675" cy="3287713"/>
            </a:xfrm>
            <a:custGeom>
              <a:avLst/>
              <a:gdLst>
                <a:gd name="T0" fmla="*/ 2763 w 2842"/>
                <a:gd name="T1" fmla="*/ 1781 h 2071"/>
                <a:gd name="T2" fmla="*/ 2653 w 2842"/>
                <a:gd name="T3" fmla="*/ 1772 h 2071"/>
                <a:gd name="T4" fmla="*/ 2479 w 2842"/>
                <a:gd name="T5" fmla="*/ 1688 h 2071"/>
                <a:gd name="T6" fmla="*/ 2275 w 2842"/>
                <a:gd name="T7" fmla="*/ 1527 h 2071"/>
                <a:gd name="T8" fmla="*/ 1925 w 2842"/>
                <a:gd name="T9" fmla="*/ 1163 h 2071"/>
                <a:gd name="T10" fmla="*/ 1527 w 2842"/>
                <a:gd name="T11" fmla="*/ 685 h 2071"/>
                <a:gd name="T12" fmla="*/ 1639 w 2842"/>
                <a:gd name="T13" fmla="*/ 1213 h 2071"/>
                <a:gd name="T14" fmla="*/ 2005 w 2842"/>
                <a:gd name="T15" fmla="*/ 1617 h 2071"/>
                <a:gd name="T16" fmla="*/ 2313 w 2842"/>
                <a:gd name="T17" fmla="*/ 1882 h 2071"/>
                <a:gd name="T18" fmla="*/ 2460 w 2842"/>
                <a:gd name="T19" fmla="*/ 1960 h 2071"/>
                <a:gd name="T20" fmla="*/ 2361 w 2842"/>
                <a:gd name="T21" fmla="*/ 587 h 2071"/>
                <a:gd name="T22" fmla="*/ 2390 w 2842"/>
                <a:gd name="T23" fmla="*/ 432 h 2071"/>
                <a:gd name="T24" fmla="*/ 2367 w 2842"/>
                <a:gd name="T25" fmla="*/ 292 h 2071"/>
                <a:gd name="T26" fmla="*/ 2302 w 2842"/>
                <a:gd name="T27" fmla="*/ 174 h 2071"/>
                <a:gd name="T28" fmla="*/ 2191 w 2842"/>
                <a:gd name="T29" fmla="*/ 75 h 2071"/>
                <a:gd name="T30" fmla="*/ 2032 w 2842"/>
                <a:gd name="T31" fmla="*/ 18 h 2071"/>
                <a:gd name="T32" fmla="*/ 1868 w 2842"/>
                <a:gd name="T33" fmla="*/ 23 h 2071"/>
                <a:gd name="T34" fmla="*/ 1725 w 2842"/>
                <a:gd name="T35" fmla="*/ 87 h 2071"/>
                <a:gd name="T36" fmla="*/ 1606 w 2842"/>
                <a:gd name="T37" fmla="*/ 193 h 2071"/>
                <a:gd name="T38" fmla="*/ 1108 w 2842"/>
                <a:gd name="T39" fmla="*/ 984 h 2071"/>
                <a:gd name="T40" fmla="*/ 1569 w 2842"/>
                <a:gd name="T41" fmla="*/ 398 h 2071"/>
                <a:gd name="T42" fmla="*/ 1716 w 2842"/>
                <a:gd name="T43" fmla="*/ 257 h 2071"/>
                <a:gd name="T44" fmla="*/ 1816 w 2842"/>
                <a:gd name="T45" fmla="*/ 220 h 2071"/>
                <a:gd name="T46" fmla="*/ 1948 w 2842"/>
                <a:gd name="T47" fmla="*/ 232 h 2071"/>
                <a:gd name="T48" fmla="*/ 2046 w 2842"/>
                <a:gd name="T49" fmla="*/ 282 h 2071"/>
                <a:gd name="T50" fmla="*/ 2129 w 2842"/>
                <a:gd name="T51" fmla="*/ 382 h 2071"/>
                <a:gd name="T52" fmla="*/ 2164 w 2842"/>
                <a:gd name="T53" fmla="*/ 510 h 2071"/>
                <a:gd name="T54" fmla="*/ 2154 w 2842"/>
                <a:gd name="T55" fmla="*/ 629 h 2071"/>
                <a:gd name="T56" fmla="*/ 2091 w 2842"/>
                <a:gd name="T57" fmla="*/ 801 h 2071"/>
                <a:gd name="T58" fmla="*/ 1998 w 2842"/>
                <a:gd name="T59" fmla="*/ 1025 h 2071"/>
                <a:gd name="T60" fmla="*/ 2290 w 2842"/>
                <a:gd name="T61" fmla="*/ 703 h 2071"/>
                <a:gd name="T62" fmla="*/ 1154 w 2842"/>
                <a:gd name="T63" fmla="*/ 535 h 2071"/>
                <a:gd name="T64" fmla="*/ 1187 w 2842"/>
                <a:gd name="T65" fmla="*/ 182 h 2071"/>
                <a:gd name="T66" fmla="*/ 1069 w 2842"/>
                <a:gd name="T67" fmla="*/ 80 h 2071"/>
                <a:gd name="T68" fmla="*/ 930 w 2842"/>
                <a:gd name="T69" fmla="*/ 20 h 2071"/>
                <a:gd name="T70" fmla="*/ 737 w 2842"/>
                <a:gd name="T71" fmla="*/ 0 h 2071"/>
                <a:gd name="T72" fmla="*/ 574 w 2842"/>
                <a:gd name="T73" fmla="*/ 33 h 2071"/>
                <a:gd name="T74" fmla="*/ 460 w 2842"/>
                <a:gd name="T75" fmla="*/ 97 h 2071"/>
                <a:gd name="T76" fmla="*/ 355 w 2842"/>
                <a:gd name="T77" fmla="*/ 204 h 2071"/>
                <a:gd name="T78" fmla="*/ 301 w 2842"/>
                <a:gd name="T79" fmla="*/ 306 h 2071"/>
                <a:gd name="T80" fmla="*/ 278 w 2842"/>
                <a:gd name="T81" fmla="*/ 420 h 2071"/>
                <a:gd name="T82" fmla="*/ 291 w 2842"/>
                <a:gd name="T83" fmla="*/ 570 h 2071"/>
                <a:gd name="T84" fmla="*/ 370 w 2842"/>
                <a:gd name="T85" fmla="*/ 760 h 2071"/>
                <a:gd name="T86" fmla="*/ 520 w 2842"/>
                <a:gd name="T87" fmla="*/ 959 h 2071"/>
                <a:gd name="T88" fmla="*/ 1373 w 2842"/>
                <a:gd name="T89" fmla="*/ 1954 h 2071"/>
                <a:gd name="T90" fmla="*/ 1110 w 2842"/>
                <a:gd name="T91" fmla="*/ 1196 h 2071"/>
                <a:gd name="T92" fmla="*/ 619 w 2842"/>
                <a:gd name="T93" fmla="*/ 638 h 2071"/>
                <a:gd name="T94" fmla="*/ 549 w 2842"/>
                <a:gd name="T95" fmla="*/ 514 h 2071"/>
                <a:gd name="T96" fmla="*/ 518 w 2842"/>
                <a:gd name="T97" fmla="*/ 376 h 2071"/>
                <a:gd name="T98" fmla="*/ 531 w 2842"/>
                <a:gd name="T99" fmla="*/ 279 h 2071"/>
                <a:gd name="T100" fmla="*/ 581 w 2842"/>
                <a:gd name="T101" fmla="*/ 187 h 2071"/>
                <a:gd name="T102" fmla="*/ 643 w 2842"/>
                <a:gd name="T103" fmla="*/ 137 h 2071"/>
                <a:gd name="T104" fmla="*/ 747 w 2842"/>
                <a:gd name="T105" fmla="*/ 113 h 2071"/>
                <a:gd name="T106" fmla="*/ 870 w 2842"/>
                <a:gd name="T107" fmla="*/ 151 h 2071"/>
                <a:gd name="T108" fmla="*/ 964 w 2842"/>
                <a:gd name="T109" fmla="*/ 239 h 2071"/>
                <a:gd name="T110" fmla="*/ 1123 w 2842"/>
                <a:gd name="T111" fmla="*/ 479 h 2071"/>
                <a:gd name="T112" fmla="*/ 135 w 2842"/>
                <a:gd name="T113" fmla="*/ 2002 h 2071"/>
                <a:gd name="T114" fmla="*/ 404 w 2842"/>
                <a:gd name="T115" fmla="*/ 1815 h 2071"/>
                <a:gd name="T116" fmla="*/ 656 w 2842"/>
                <a:gd name="T117" fmla="*/ 1574 h 2071"/>
                <a:gd name="T118" fmla="*/ 498 w 2842"/>
                <a:gd name="T119" fmla="*/ 1616 h 2071"/>
                <a:gd name="T120" fmla="*/ 235 w 2842"/>
                <a:gd name="T121" fmla="*/ 1885 h 2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42" h="2071">
                  <a:moveTo>
                    <a:pt x="2842" y="1752"/>
                  </a:moveTo>
                  <a:lnTo>
                    <a:pt x="2825" y="1761"/>
                  </a:lnTo>
                  <a:lnTo>
                    <a:pt x="2817" y="1766"/>
                  </a:lnTo>
                  <a:lnTo>
                    <a:pt x="2808" y="1769"/>
                  </a:lnTo>
                  <a:lnTo>
                    <a:pt x="2799" y="1773"/>
                  </a:lnTo>
                  <a:lnTo>
                    <a:pt x="2790" y="1776"/>
                  </a:lnTo>
                  <a:lnTo>
                    <a:pt x="2781" y="1778"/>
                  </a:lnTo>
                  <a:lnTo>
                    <a:pt x="2772" y="1780"/>
                  </a:lnTo>
                  <a:lnTo>
                    <a:pt x="2763" y="1781"/>
                  </a:lnTo>
                  <a:lnTo>
                    <a:pt x="2754" y="1783"/>
                  </a:lnTo>
                  <a:lnTo>
                    <a:pt x="2744" y="1783"/>
                  </a:lnTo>
                  <a:lnTo>
                    <a:pt x="2735" y="1784"/>
                  </a:lnTo>
                  <a:lnTo>
                    <a:pt x="2725" y="1784"/>
                  </a:lnTo>
                  <a:lnTo>
                    <a:pt x="2715" y="1783"/>
                  </a:lnTo>
                  <a:lnTo>
                    <a:pt x="2695" y="1781"/>
                  </a:lnTo>
                  <a:lnTo>
                    <a:pt x="2674" y="1777"/>
                  </a:lnTo>
                  <a:lnTo>
                    <a:pt x="2664" y="1775"/>
                  </a:lnTo>
                  <a:lnTo>
                    <a:pt x="2653" y="1772"/>
                  </a:lnTo>
                  <a:lnTo>
                    <a:pt x="2633" y="1766"/>
                  </a:lnTo>
                  <a:lnTo>
                    <a:pt x="2622" y="1762"/>
                  </a:lnTo>
                  <a:lnTo>
                    <a:pt x="2611" y="1758"/>
                  </a:lnTo>
                  <a:lnTo>
                    <a:pt x="2590" y="1750"/>
                  </a:lnTo>
                  <a:lnTo>
                    <a:pt x="2568" y="1739"/>
                  </a:lnTo>
                  <a:lnTo>
                    <a:pt x="2546" y="1728"/>
                  </a:lnTo>
                  <a:lnTo>
                    <a:pt x="2524" y="1716"/>
                  </a:lnTo>
                  <a:lnTo>
                    <a:pt x="2502" y="1703"/>
                  </a:lnTo>
                  <a:lnTo>
                    <a:pt x="2479" y="1688"/>
                  </a:lnTo>
                  <a:lnTo>
                    <a:pt x="2457" y="1673"/>
                  </a:lnTo>
                  <a:lnTo>
                    <a:pt x="2434" y="1657"/>
                  </a:lnTo>
                  <a:lnTo>
                    <a:pt x="2411" y="1641"/>
                  </a:lnTo>
                  <a:lnTo>
                    <a:pt x="2388" y="1623"/>
                  </a:lnTo>
                  <a:lnTo>
                    <a:pt x="2366" y="1605"/>
                  </a:lnTo>
                  <a:lnTo>
                    <a:pt x="2343" y="1586"/>
                  </a:lnTo>
                  <a:lnTo>
                    <a:pt x="2320" y="1567"/>
                  </a:lnTo>
                  <a:lnTo>
                    <a:pt x="2297" y="1547"/>
                  </a:lnTo>
                  <a:lnTo>
                    <a:pt x="2275" y="1527"/>
                  </a:lnTo>
                  <a:lnTo>
                    <a:pt x="2252" y="1506"/>
                  </a:lnTo>
                  <a:lnTo>
                    <a:pt x="2208" y="1464"/>
                  </a:lnTo>
                  <a:lnTo>
                    <a:pt x="2164" y="1420"/>
                  </a:lnTo>
                  <a:lnTo>
                    <a:pt x="2141" y="1397"/>
                  </a:lnTo>
                  <a:lnTo>
                    <a:pt x="2118" y="1373"/>
                  </a:lnTo>
                  <a:lnTo>
                    <a:pt x="2070" y="1323"/>
                  </a:lnTo>
                  <a:lnTo>
                    <a:pt x="2022" y="1271"/>
                  </a:lnTo>
                  <a:lnTo>
                    <a:pt x="1974" y="1217"/>
                  </a:lnTo>
                  <a:lnTo>
                    <a:pt x="1925" y="1163"/>
                  </a:lnTo>
                  <a:lnTo>
                    <a:pt x="1878" y="1109"/>
                  </a:lnTo>
                  <a:lnTo>
                    <a:pt x="1831" y="1054"/>
                  </a:lnTo>
                  <a:lnTo>
                    <a:pt x="1786" y="1002"/>
                  </a:lnTo>
                  <a:lnTo>
                    <a:pt x="1743" y="950"/>
                  </a:lnTo>
                  <a:lnTo>
                    <a:pt x="1703" y="902"/>
                  </a:lnTo>
                  <a:lnTo>
                    <a:pt x="1631" y="814"/>
                  </a:lnTo>
                  <a:lnTo>
                    <a:pt x="1574" y="745"/>
                  </a:lnTo>
                  <a:lnTo>
                    <a:pt x="1537" y="698"/>
                  </a:lnTo>
                  <a:lnTo>
                    <a:pt x="1527" y="685"/>
                  </a:lnTo>
                  <a:lnTo>
                    <a:pt x="1372" y="882"/>
                  </a:lnTo>
                  <a:lnTo>
                    <a:pt x="1382" y="894"/>
                  </a:lnTo>
                  <a:lnTo>
                    <a:pt x="1415" y="938"/>
                  </a:lnTo>
                  <a:lnTo>
                    <a:pt x="1451" y="982"/>
                  </a:lnTo>
                  <a:lnTo>
                    <a:pt x="1487" y="1027"/>
                  </a:lnTo>
                  <a:lnTo>
                    <a:pt x="1524" y="1073"/>
                  </a:lnTo>
                  <a:lnTo>
                    <a:pt x="1561" y="1119"/>
                  </a:lnTo>
                  <a:lnTo>
                    <a:pt x="1600" y="1166"/>
                  </a:lnTo>
                  <a:lnTo>
                    <a:pt x="1639" y="1213"/>
                  </a:lnTo>
                  <a:lnTo>
                    <a:pt x="1679" y="1260"/>
                  </a:lnTo>
                  <a:lnTo>
                    <a:pt x="1719" y="1307"/>
                  </a:lnTo>
                  <a:lnTo>
                    <a:pt x="1759" y="1353"/>
                  </a:lnTo>
                  <a:lnTo>
                    <a:pt x="1800" y="1399"/>
                  </a:lnTo>
                  <a:lnTo>
                    <a:pt x="1841" y="1445"/>
                  </a:lnTo>
                  <a:lnTo>
                    <a:pt x="1882" y="1489"/>
                  </a:lnTo>
                  <a:lnTo>
                    <a:pt x="1924" y="1533"/>
                  </a:lnTo>
                  <a:lnTo>
                    <a:pt x="1965" y="1576"/>
                  </a:lnTo>
                  <a:lnTo>
                    <a:pt x="2005" y="1617"/>
                  </a:lnTo>
                  <a:lnTo>
                    <a:pt x="2046" y="1657"/>
                  </a:lnTo>
                  <a:lnTo>
                    <a:pt x="2086" y="1695"/>
                  </a:lnTo>
                  <a:lnTo>
                    <a:pt x="2106" y="1713"/>
                  </a:lnTo>
                  <a:lnTo>
                    <a:pt x="2126" y="1731"/>
                  </a:lnTo>
                  <a:lnTo>
                    <a:pt x="2165" y="1766"/>
                  </a:lnTo>
                  <a:lnTo>
                    <a:pt x="2203" y="1798"/>
                  </a:lnTo>
                  <a:lnTo>
                    <a:pt x="2241" y="1829"/>
                  </a:lnTo>
                  <a:lnTo>
                    <a:pt x="2278" y="1857"/>
                  </a:lnTo>
                  <a:lnTo>
                    <a:pt x="2313" y="1882"/>
                  </a:lnTo>
                  <a:lnTo>
                    <a:pt x="2331" y="1894"/>
                  </a:lnTo>
                  <a:lnTo>
                    <a:pt x="2348" y="1905"/>
                  </a:lnTo>
                  <a:lnTo>
                    <a:pt x="2365" y="1915"/>
                  </a:lnTo>
                  <a:lnTo>
                    <a:pt x="2382" y="1924"/>
                  </a:lnTo>
                  <a:lnTo>
                    <a:pt x="2398" y="1933"/>
                  </a:lnTo>
                  <a:lnTo>
                    <a:pt x="2414" y="1941"/>
                  </a:lnTo>
                  <a:lnTo>
                    <a:pt x="2429" y="1948"/>
                  </a:lnTo>
                  <a:lnTo>
                    <a:pt x="2445" y="1954"/>
                  </a:lnTo>
                  <a:lnTo>
                    <a:pt x="2460" y="1960"/>
                  </a:lnTo>
                  <a:lnTo>
                    <a:pt x="2474" y="1965"/>
                  </a:lnTo>
                  <a:lnTo>
                    <a:pt x="2488" y="1968"/>
                  </a:lnTo>
                  <a:lnTo>
                    <a:pt x="2502" y="1971"/>
                  </a:lnTo>
                  <a:lnTo>
                    <a:pt x="2515" y="1973"/>
                  </a:lnTo>
                  <a:lnTo>
                    <a:pt x="2528" y="1974"/>
                  </a:lnTo>
                  <a:lnTo>
                    <a:pt x="2541" y="1974"/>
                  </a:lnTo>
                  <a:lnTo>
                    <a:pt x="2553" y="1973"/>
                  </a:lnTo>
                  <a:lnTo>
                    <a:pt x="2842" y="1752"/>
                  </a:lnTo>
                  <a:close/>
                  <a:moveTo>
                    <a:pt x="2361" y="587"/>
                  </a:moveTo>
                  <a:lnTo>
                    <a:pt x="2365" y="573"/>
                  </a:lnTo>
                  <a:lnTo>
                    <a:pt x="2370" y="559"/>
                  </a:lnTo>
                  <a:lnTo>
                    <a:pt x="2377" y="531"/>
                  </a:lnTo>
                  <a:lnTo>
                    <a:pt x="2381" y="517"/>
                  </a:lnTo>
                  <a:lnTo>
                    <a:pt x="2383" y="503"/>
                  </a:lnTo>
                  <a:lnTo>
                    <a:pt x="2385" y="488"/>
                  </a:lnTo>
                  <a:lnTo>
                    <a:pt x="2387" y="474"/>
                  </a:lnTo>
                  <a:lnTo>
                    <a:pt x="2389" y="446"/>
                  </a:lnTo>
                  <a:lnTo>
                    <a:pt x="2390" y="432"/>
                  </a:lnTo>
                  <a:lnTo>
                    <a:pt x="2390" y="417"/>
                  </a:lnTo>
                  <a:lnTo>
                    <a:pt x="2389" y="403"/>
                  </a:lnTo>
                  <a:lnTo>
                    <a:pt x="2388" y="389"/>
                  </a:lnTo>
                  <a:lnTo>
                    <a:pt x="2387" y="375"/>
                  </a:lnTo>
                  <a:lnTo>
                    <a:pt x="2385" y="361"/>
                  </a:lnTo>
                  <a:lnTo>
                    <a:pt x="2382" y="347"/>
                  </a:lnTo>
                  <a:lnTo>
                    <a:pt x="2379" y="333"/>
                  </a:lnTo>
                  <a:lnTo>
                    <a:pt x="2372" y="305"/>
                  </a:lnTo>
                  <a:lnTo>
                    <a:pt x="2367" y="292"/>
                  </a:lnTo>
                  <a:lnTo>
                    <a:pt x="2362" y="278"/>
                  </a:lnTo>
                  <a:lnTo>
                    <a:pt x="2356" y="265"/>
                  </a:lnTo>
                  <a:lnTo>
                    <a:pt x="2350" y="251"/>
                  </a:lnTo>
                  <a:lnTo>
                    <a:pt x="2344" y="238"/>
                  </a:lnTo>
                  <a:lnTo>
                    <a:pt x="2336" y="225"/>
                  </a:lnTo>
                  <a:lnTo>
                    <a:pt x="2329" y="212"/>
                  </a:lnTo>
                  <a:lnTo>
                    <a:pt x="2320" y="199"/>
                  </a:lnTo>
                  <a:lnTo>
                    <a:pt x="2311" y="186"/>
                  </a:lnTo>
                  <a:lnTo>
                    <a:pt x="2302" y="174"/>
                  </a:lnTo>
                  <a:lnTo>
                    <a:pt x="2292" y="162"/>
                  </a:lnTo>
                  <a:lnTo>
                    <a:pt x="2281" y="149"/>
                  </a:lnTo>
                  <a:lnTo>
                    <a:pt x="2268" y="135"/>
                  </a:lnTo>
                  <a:lnTo>
                    <a:pt x="2253" y="121"/>
                  </a:lnTo>
                  <a:lnTo>
                    <a:pt x="2246" y="115"/>
                  </a:lnTo>
                  <a:lnTo>
                    <a:pt x="2238" y="109"/>
                  </a:lnTo>
                  <a:lnTo>
                    <a:pt x="2223" y="97"/>
                  </a:lnTo>
                  <a:lnTo>
                    <a:pt x="2207" y="86"/>
                  </a:lnTo>
                  <a:lnTo>
                    <a:pt x="2191" y="75"/>
                  </a:lnTo>
                  <a:lnTo>
                    <a:pt x="2175" y="66"/>
                  </a:lnTo>
                  <a:lnTo>
                    <a:pt x="2158" y="57"/>
                  </a:lnTo>
                  <a:lnTo>
                    <a:pt x="2140" y="49"/>
                  </a:lnTo>
                  <a:lnTo>
                    <a:pt x="2123" y="42"/>
                  </a:lnTo>
                  <a:lnTo>
                    <a:pt x="2105" y="36"/>
                  </a:lnTo>
                  <a:lnTo>
                    <a:pt x="2087" y="30"/>
                  </a:lnTo>
                  <a:lnTo>
                    <a:pt x="2069" y="25"/>
                  </a:lnTo>
                  <a:lnTo>
                    <a:pt x="2051" y="21"/>
                  </a:lnTo>
                  <a:lnTo>
                    <a:pt x="2032" y="18"/>
                  </a:lnTo>
                  <a:lnTo>
                    <a:pt x="2014" y="16"/>
                  </a:lnTo>
                  <a:lnTo>
                    <a:pt x="1995" y="14"/>
                  </a:lnTo>
                  <a:lnTo>
                    <a:pt x="1977" y="13"/>
                  </a:lnTo>
                  <a:lnTo>
                    <a:pt x="1958" y="13"/>
                  </a:lnTo>
                  <a:lnTo>
                    <a:pt x="1940" y="13"/>
                  </a:lnTo>
                  <a:lnTo>
                    <a:pt x="1922" y="15"/>
                  </a:lnTo>
                  <a:lnTo>
                    <a:pt x="1904" y="17"/>
                  </a:lnTo>
                  <a:lnTo>
                    <a:pt x="1886" y="19"/>
                  </a:lnTo>
                  <a:lnTo>
                    <a:pt x="1868" y="23"/>
                  </a:lnTo>
                  <a:lnTo>
                    <a:pt x="1851" y="27"/>
                  </a:lnTo>
                  <a:lnTo>
                    <a:pt x="1834" y="32"/>
                  </a:lnTo>
                  <a:lnTo>
                    <a:pt x="1817" y="38"/>
                  </a:lnTo>
                  <a:lnTo>
                    <a:pt x="1801" y="44"/>
                  </a:lnTo>
                  <a:lnTo>
                    <a:pt x="1785" y="51"/>
                  </a:lnTo>
                  <a:lnTo>
                    <a:pt x="1769" y="59"/>
                  </a:lnTo>
                  <a:lnTo>
                    <a:pt x="1754" y="68"/>
                  </a:lnTo>
                  <a:lnTo>
                    <a:pt x="1739" y="77"/>
                  </a:lnTo>
                  <a:lnTo>
                    <a:pt x="1725" y="87"/>
                  </a:lnTo>
                  <a:lnTo>
                    <a:pt x="1712" y="97"/>
                  </a:lnTo>
                  <a:lnTo>
                    <a:pt x="1698" y="107"/>
                  </a:lnTo>
                  <a:lnTo>
                    <a:pt x="1685" y="117"/>
                  </a:lnTo>
                  <a:lnTo>
                    <a:pt x="1672" y="128"/>
                  </a:lnTo>
                  <a:lnTo>
                    <a:pt x="1659" y="140"/>
                  </a:lnTo>
                  <a:lnTo>
                    <a:pt x="1646" y="152"/>
                  </a:lnTo>
                  <a:lnTo>
                    <a:pt x="1633" y="165"/>
                  </a:lnTo>
                  <a:lnTo>
                    <a:pt x="1619" y="179"/>
                  </a:lnTo>
                  <a:lnTo>
                    <a:pt x="1606" y="193"/>
                  </a:lnTo>
                  <a:lnTo>
                    <a:pt x="1577" y="225"/>
                  </a:lnTo>
                  <a:lnTo>
                    <a:pt x="1547" y="260"/>
                  </a:lnTo>
                  <a:lnTo>
                    <a:pt x="1513" y="301"/>
                  </a:lnTo>
                  <a:lnTo>
                    <a:pt x="1470" y="356"/>
                  </a:lnTo>
                  <a:lnTo>
                    <a:pt x="1404" y="439"/>
                  </a:lnTo>
                  <a:lnTo>
                    <a:pt x="1246" y="643"/>
                  </a:lnTo>
                  <a:lnTo>
                    <a:pt x="1102" y="829"/>
                  </a:lnTo>
                  <a:lnTo>
                    <a:pt x="1039" y="910"/>
                  </a:lnTo>
                  <a:lnTo>
                    <a:pt x="1108" y="984"/>
                  </a:lnTo>
                  <a:lnTo>
                    <a:pt x="1149" y="933"/>
                  </a:lnTo>
                  <a:lnTo>
                    <a:pt x="1206" y="861"/>
                  </a:lnTo>
                  <a:lnTo>
                    <a:pt x="1274" y="774"/>
                  </a:lnTo>
                  <a:lnTo>
                    <a:pt x="1346" y="680"/>
                  </a:lnTo>
                  <a:lnTo>
                    <a:pt x="1417" y="589"/>
                  </a:lnTo>
                  <a:lnTo>
                    <a:pt x="1482" y="506"/>
                  </a:lnTo>
                  <a:lnTo>
                    <a:pt x="1535" y="440"/>
                  </a:lnTo>
                  <a:lnTo>
                    <a:pt x="1554" y="415"/>
                  </a:lnTo>
                  <a:lnTo>
                    <a:pt x="1569" y="398"/>
                  </a:lnTo>
                  <a:lnTo>
                    <a:pt x="1594" y="369"/>
                  </a:lnTo>
                  <a:lnTo>
                    <a:pt x="1620" y="340"/>
                  </a:lnTo>
                  <a:lnTo>
                    <a:pt x="1633" y="326"/>
                  </a:lnTo>
                  <a:lnTo>
                    <a:pt x="1647" y="312"/>
                  </a:lnTo>
                  <a:lnTo>
                    <a:pt x="1662" y="299"/>
                  </a:lnTo>
                  <a:lnTo>
                    <a:pt x="1676" y="286"/>
                  </a:lnTo>
                  <a:lnTo>
                    <a:pt x="1692" y="273"/>
                  </a:lnTo>
                  <a:lnTo>
                    <a:pt x="1708" y="262"/>
                  </a:lnTo>
                  <a:lnTo>
                    <a:pt x="1716" y="257"/>
                  </a:lnTo>
                  <a:lnTo>
                    <a:pt x="1724" y="252"/>
                  </a:lnTo>
                  <a:lnTo>
                    <a:pt x="1741" y="242"/>
                  </a:lnTo>
                  <a:lnTo>
                    <a:pt x="1759" y="234"/>
                  </a:lnTo>
                  <a:lnTo>
                    <a:pt x="1768" y="231"/>
                  </a:lnTo>
                  <a:lnTo>
                    <a:pt x="1777" y="228"/>
                  </a:lnTo>
                  <a:lnTo>
                    <a:pt x="1787" y="225"/>
                  </a:lnTo>
                  <a:lnTo>
                    <a:pt x="1796" y="223"/>
                  </a:lnTo>
                  <a:lnTo>
                    <a:pt x="1806" y="221"/>
                  </a:lnTo>
                  <a:lnTo>
                    <a:pt x="1816" y="220"/>
                  </a:lnTo>
                  <a:lnTo>
                    <a:pt x="1836" y="219"/>
                  </a:lnTo>
                  <a:lnTo>
                    <a:pt x="1855" y="218"/>
                  </a:lnTo>
                  <a:lnTo>
                    <a:pt x="1874" y="219"/>
                  </a:lnTo>
                  <a:lnTo>
                    <a:pt x="1893" y="220"/>
                  </a:lnTo>
                  <a:lnTo>
                    <a:pt x="1912" y="223"/>
                  </a:lnTo>
                  <a:lnTo>
                    <a:pt x="1921" y="225"/>
                  </a:lnTo>
                  <a:lnTo>
                    <a:pt x="1930" y="227"/>
                  </a:lnTo>
                  <a:lnTo>
                    <a:pt x="1939" y="230"/>
                  </a:lnTo>
                  <a:lnTo>
                    <a:pt x="1948" y="232"/>
                  </a:lnTo>
                  <a:lnTo>
                    <a:pt x="1957" y="235"/>
                  </a:lnTo>
                  <a:lnTo>
                    <a:pt x="1966" y="238"/>
                  </a:lnTo>
                  <a:lnTo>
                    <a:pt x="1983" y="245"/>
                  </a:lnTo>
                  <a:lnTo>
                    <a:pt x="1991" y="249"/>
                  </a:lnTo>
                  <a:lnTo>
                    <a:pt x="2000" y="253"/>
                  </a:lnTo>
                  <a:lnTo>
                    <a:pt x="2008" y="257"/>
                  </a:lnTo>
                  <a:lnTo>
                    <a:pt x="2016" y="262"/>
                  </a:lnTo>
                  <a:lnTo>
                    <a:pt x="2031" y="272"/>
                  </a:lnTo>
                  <a:lnTo>
                    <a:pt x="2046" y="282"/>
                  </a:lnTo>
                  <a:lnTo>
                    <a:pt x="2061" y="294"/>
                  </a:lnTo>
                  <a:lnTo>
                    <a:pt x="2067" y="300"/>
                  </a:lnTo>
                  <a:lnTo>
                    <a:pt x="2074" y="307"/>
                  </a:lnTo>
                  <a:lnTo>
                    <a:pt x="2081" y="313"/>
                  </a:lnTo>
                  <a:lnTo>
                    <a:pt x="2087" y="320"/>
                  </a:lnTo>
                  <a:lnTo>
                    <a:pt x="2099" y="334"/>
                  </a:lnTo>
                  <a:lnTo>
                    <a:pt x="2110" y="350"/>
                  </a:lnTo>
                  <a:lnTo>
                    <a:pt x="2120" y="366"/>
                  </a:lnTo>
                  <a:lnTo>
                    <a:pt x="2129" y="382"/>
                  </a:lnTo>
                  <a:lnTo>
                    <a:pt x="2134" y="391"/>
                  </a:lnTo>
                  <a:lnTo>
                    <a:pt x="2138" y="400"/>
                  </a:lnTo>
                  <a:lnTo>
                    <a:pt x="2145" y="418"/>
                  </a:lnTo>
                  <a:lnTo>
                    <a:pt x="2151" y="438"/>
                  </a:lnTo>
                  <a:lnTo>
                    <a:pt x="2154" y="447"/>
                  </a:lnTo>
                  <a:lnTo>
                    <a:pt x="2156" y="458"/>
                  </a:lnTo>
                  <a:lnTo>
                    <a:pt x="2160" y="478"/>
                  </a:lnTo>
                  <a:lnTo>
                    <a:pt x="2163" y="499"/>
                  </a:lnTo>
                  <a:lnTo>
                    <a:pt x="2164" y="510"/>
                  </a:lnTo>
                  <a:lnTo>
                    <a:pt x="2164" y="522"/>
                  </a:lnTo>
                  <a:lnTo>
                    <a:pt x="2164" y="544"/>
                  </a:lnTo>
                  <a:lnTo>
                    <a:pt x="2164" y="556"/>
                  </a:lnTo>
                  <a:lnTo>
                    <a:pt x="2163" y="568"/>
                  </a:lnTo>
                  <a:lnTo>
                    <a:pt x="2162" y="579"/>
                  </a:lnTo>
                  <a:lnTo>
                    <a:pt x="2161" y="592"/>
                  </a:lnTo>
                  <a:lnTo>
                    <a:pt x="2159" y="604"/>
                  </a:lnTo>
                  <a:lnTo>
                    <a:pt x="2157" y="616"/>
                  </a:lnTo>
                  <a:lnTo>
                    <a:pt x="2154" y="629"/>
                  </a:lnTo>
                  <a:lnTo>
                    <a:pt x="2151" y="641"/>
                  </a:lnTo>
                  <a:lnTo>
                    <a:pt x="2148" y="654"/>
                  </a:lnTo>
                  <a:lnTo>
                    <a:pt x="2144" y="667"/>
                  </a:lnTo>
                  <a:lnTo>
                    <a:pt x="2139" y="682"/>
                  </a:lnTo>
                  <a:lnTo>
                    <a:pt x="2134" y="698"/>
                  </a:lnTo>
                  <a:lnTo>
                    <a:pt x="2121" y="730"/>
                  </a:lnTo>
                  <a:lnTo>
                    <a:pt x="2114" y="747"/>
                  </a:lnTo>
                  <a:lnTo>
                    <a:pt x="2107" y="765"/>
                  </a:lnTo>
                  <a:lnTo>
                    <a:pt x="2091" y="801"/>
                  </a:lnTo>
                  <a:lnTo>
                    <a:pt x="2074" y="837"/>
                  </a:lnTo>
                  <a:lnTo>
                    <a:pt x="2057" y="874"/>
                  </a:lnTo>
                  <a:lnTo>
                    <a:pt x="2039" y="910"/>
                  </a:lnTo>
                  <a:lnTo>
                    <a:pt x="2006" y="976"/>
                  </a:lnTo>
                  <a:lnTo>
                    <a:pt x="1978" y="1031"/>
                  </a:lnTo>
                  <a:lnTo>
                    <a:pt x="1958" y="1068"/>
                  </a:lnTo>
                  <a:lnTo>
                    <a:pt x="1951" y="1081"/>
                  </a:lnTo>
                  <a:lnTo>
                    <a:pt x="1973" y="1054"/>
                  </a:lnTo>
                  <a:lnTo>
                    <a:pt x="1998" y="1025"/>
                  </a:lnTo>
                  <a:lnTo>
                    <a:pt x="2025" y="995"/>
                  </a:lnTo>
                  <a:lnTo>
                    <a:pt x="2054" y="964"/>
                  </a:lnTo>
                  <a:lnTo>
                    <a:pt x="2115" y="900"/>
                  </a:lnTo>
                  <a:lnTo>
                    <a:pt x="2178" y="833"/>
                  </a:lnTo>
                  <a:lnTo>
                    <a:pt x="2208" y="800"/>
                  </a:lnTo>
                  <a:lnTo>
                    <a:pt x="2237" y="768"/>
                  </a:lnTo>
                  <a:lnTo>
                    <a:pt x="2265" y="735"/>
                  </a:lnTo>
                  <a:lnTo>
                    <a:pt x="2278" y="719"/>
                  </a:lnTo>
                  <a:lnTo>
                    <a:pt x="2290" y="703"/>
                  </a:lnTo>
                  <a:lnTo>
                    <a:pt x="2302" y="688"/>
                  </a:lnTo>
                  <a:lnTo>
                    <a:pt x="2313" y="672"/>
                  </a:lnTo>
                  <a:lnTo>
                    <a:pt x="2323" y="657"/>
                  </a:lnTo>
                  <a:lnTo>
                    <a:pt x="2333" y="642"/>
                  </a:lnTo>
                  <a:lnTo>
                    <a:pt x="2341" y="628"/>
                  </a:lnTo>
                  <a:lnTo>
                    <a:pt x="2349" y="614"/>
                  </a:lnTo>
                  <a:lnTo>
                    <a:pt x="2355" y="600"/>
                  </a:lnTo>
                  <a:lnTo>
                    <a:pt x="2361" y="587"/>
                  </a:lnTo>
                  <a:close/>
                  <a:moveTo>
                    <a:pt x="1154" y="535"/>
                  </a:moveTo>
                  <a:lnTo>
                    <a:pt x="1304" y="345"/>
                  </a:lnTo>
                  <a:lnTo>
                    <a:pt x="1284" y="313"/>
                  </a:lnTo>
                  <a:lnTo>
                    <a:pt x="1265" y="284"/>
                  </a:lnTo>
                  <a:lnTo>
                    <a:pt x="1246" y="256"/>
                  </a:lnTo>
                  <a:lnTo>
                    <a:pt x="1226" y="230"/>
                  </a:lnTo>
                  <a:lnTo>
                    <a:pt x="1216" y="217"/>
                  </a:lnTo>
                  <a:lnTo>
                    <a:pt x="1207" y="205"/>
                  </a:lnTo>
                  <a:lnTo>
                    <a:pt x="1197" y="193"/>
                  </a:lnTo>
                  <a:lnTo>
                    <a:pt x="1187" y="182"/>
                  </a:lnTo>
                  <a:lnTo>
                    <a:pt x="1166" y="160"/>
                  </a:lnTo>
                  <a:lnTo>
                    <a:pt x="1156" y="150"/>
                  </a:lnTo>
                  <a:lnTo>
                    <a:pt x="1146" y="140"/>
                  </a:lnTo>
                  <a:lnTo>
                    <a:pt x="1135" y="130"/>
                  </a:lnTo>
                  <a:lnTo>
                    <a:pt x="1124" y="121"/>
                  </a:lnTo>
                  <a:lnTo>
                    <a:pt x="1114" y="112"/>
                  </a:lnTo>
                  <a:lnTo>
                    <a:pt x="1103" y="104"/>
                  </a:lnTo>
                  <a:lnTo>
                    <a:pt x="1081" y="88"/>
                  </a:lnTo>
                  <a:lnTo>
                    <a:pt x="1069" y="80"/>
                  </a:lnTo>
                  <a:lnTo>
                    <a:pt x="1058" y="73"/>
                  </a:lnTo>
                  <a:lnTo>
                    <a:pt x="1046" y="67"/>
                  </a:lnTo>
                  <a:lnTo>
                    <a:pt x="1034" y="60"/>
                  </a:lnTo>
                  <a:lnTo>
                    <a:pt x="1022" y="54"/>
                  </a:lnTo>
                  <a:lnTo>
                    <a:pt x="1010" y="48"/>
                  </a:lnTo>
                  <a:lnTo>
                    <a:pt x="984" y="37"/>
                  </a:lnTo>
                  <a:lnTo>
                    <a:pt x="958" y="28"/>
                  </a:lnTo>
                  <a:lnTo>
                    <a:pt x="946" y="24"/>
                  </a:lnTo>
                  <a:lnTo>
                    <a:pt x="930" y="20"/>
                  </a:lnTo>
                  <a:lnTo>
                    <a:pt x="911" y="15"/>
                  </a:lnTo>
                  <a:lnTo>
                    <a:pt x="888" y="11"/>
                  </a:lnTo>
                  <a:lnTo>
                    <a:pt x="862" y="7"/>
                  </a:lnTo>
                  <a:lnTo>
                    <a:pt x="834" y="3"/>
                  </a:lnTo>
                  <a:lnTo>
                    <a:pt x="803" y="1"/>
                  </a:lnTo>
                  <a:lnTo>
                    <a:pt x="787" y="0"/>
                  </a:lnTo>
                  <a:lnTo>
                    <a:pt x="771" y="0"/>
                  </a:lnTo>
                  <a:lnTo>
                    <a:pt x="754" y="0"/>
                  </a:lnTo>
                  <a:lnTo>
                    <a:pt x="737" y="0"/>
                  </a:lnTo>
                  <a:lnTo>
                    <a:pt x="720" y="1"/>
                  </a:lnTo>
                  <a:lnTo>
                    <a:pt x="702" y="3"/>
                  </a:lnTo>
                  <a:lnTo>
                    <a:pt x="684" y="5"/>
                  </a:lnTo>
                  <a:lnTo>
                    <a:pt x="666" y="8"/>
                  </a:lnTo>
                  <a:lnTo>
                    <a:pt x="647" y="11"/>
                  </a:lnTo>
                  <a:lnTo>
                    <a:pt x="629" y="16"/>
                  </a:lnTo>
                  <a:lnTo>
                    <a:pt x="611" y="21"/>
                  </a:lnTo>
                  <a:lnTo>
                    <a:pt x="592" y="26"/>
                  </a:lnTo>
                  <a:lnTo>
                    <a:pt x="574" y="33"/>
                  </a:lnTo>
                  <a:lnTo>
                    <a:pt x="565" y="37"/>
                  </a:lnTo>
                  <a:lnTo>
                    <a:pt x="556" y="41"/>
                  </a:lnTo>
                  <a:lnTo>
                    <a:pt x="537" y="49"/>
                  </a:lnTo>
                  <a:lnTo>
                    <a:pt x="528" y="54"/>
                  </a:lnTo>
                  <a:lnTo>
                    <a:pt x="519" y="59"/>
                  </a:lnTo>
                  <a:lnTo>
                    <a:pt x="510" y="64"/>
                  </a:lnTo>
                  <a:lnTo>
                    <a:pt x="501" y="69"/>
                  </a:lnTo>
                  <a:lnTo>
                    <a:pt x="484" y="80"/>
                  </a:lnTo>
                  <a:lnTo>
                    <a:pt x="460" y="97"/>
                  </a:lnTo>
                  <a:lnTo>
                    <a:pt x="438" y="115"/>
                  </a:lnTo>
                  <a:lnTo>
                    <a:pt x="427" y="124"/>
                  </a:lnTo>
                  <a:lnTo>
                    <a:pt x="417" y="134"/>
                  </a:lnTo>
                  <a:lnTo>
                    <a:pt x="407" y="143"/>
                  </a:lnTo>
                  <a:lnTo>
                    <a:pt x="398" y="153"/>
                  </a:lnTo>
                  <a:lnTo>
                    <a:pt x="389" y="163"/>
                  </a:lnTo>
                  <a:lnTo>
                    <a:pt x="380" y="173"/>
                  </a:lnTo>
                  <a:lnTo>
                    <a:pt x="363" y="194"/>
                  </a:lnTo>
                  <a:lnTo>
                    <a:pt x="355" y="204"/>
                  </a:lnTo>
                  <a:lnTo>
                    <a:pt x="348" y="215"/>
                  </a:lnTo>
                  <a:lnTo>
                    <a:pt x="341" y="226"/>
                  </a:lnTo>
                  <a:lnTo>
                    <a:pt x="334" y="237"/>
                  </a:lnTo>
                  <a:lnTo>
                    <a:pt x="328" y="248"/>
                  </a:lnTo>
                  <a:lnTo>
                    <a:pt x="322" y="260"/>
                  </a:lnTo>
                  <a:lnTo>
                    <a:pt x="316" y="271"/>
                  </a:lnTo>
                  <a:lnTo>
                    <a:pt x="311" y="283"/>
                  </a:lnTo>
                  <a:lnTo>
                    <a:pt x="306" y="295"/>
                  </a:lnTo>
                  <a:lnTo>
                    <a:pt x="301" y="306"/>
                  </a:lnTo>
                  <a:lnTo>
                    <a:pt x="297" y="318"/>
                  </a:lnTo>
                  <a:lnTo>
                    <a:pt x="294" y="331"/>
                  </a:lnTo>
                  <a:lnTo>
                    <a:pt x="290" y="343"/>
                  </a:lnTo>
                  <a:lnTo>
                    <a:pt x="287" y="355"/>
                  </a:lnTo>
                  <a:lnTo>
                    <a:pt x="285" y="368"/>
                  </a:lnTo>
                  <a:lnTo>
                    <a:pt x="282" y="381"/>
                  </a:lnTo>
                  <a:lnTo>
                    <a:pt x="280" y="394"/>
                  </a:lnTo>
                  <a:lnTo>
                    <a:pt x="279" y="406"/>
                  </a:lnTo>
                  <a:lnTo>
                    <a:pt x="278" y="420"/>
                  </a:lnTo>
                  <a:lnTo>
                    <a:pt x="277" y="433"/>
                  </a:lnTo>
                  <a:lnTo>
                    <a:pt x="277" y="446"/>
                  </a:lnTo>
                  <a:lnTo>
                    <a:pt x="277" y="459"/>
                  </a:lnTo>
                  <a:lnTo>
                    <a:pt x="277" y="473"/>
                  </a:lnTo>
                  <a:lnTo>
                    <a:pt x="278" y="486"/>
                  </a:lnTo>
                  <a:lnTo>
                    <a:pt x="279" y="500"/>
                  </a:lnTo>
                  <a:lnTo>
                    <a:pt x="281" y="514"/>
                  </a:lnTo>
                  <a:lnTo>
                    <a:pt x="285" y="542"/>
                  </a:lnTo>
                  <a:lnTo>
                    <a:pt x="291" y="570"/>
                  </a:lnTo>
                  <a:lnTo>
                    <a:pt x="299" y="598"/>
                  </a:lnTo>
                  <a:lnTo>
                    <a:pt x="303" y="612"/>
                  </a:lnTo>
                  <a:lnTo>
                    <a:pt x="308" y="627"/>
                  </a:lnTo>
                  <a:lnTo>
                    <a:pt x="319" y="656"/>
                  </a:lnTo>
                  <a:lnTo>
                    <a:pt x="325" y="670"/>
                  </a:lnTo>
                  <a:lnTo>
                    <a:pt x="331" y="686"/>
                  </a:lnTo>
                  <a:lnTo>
                    <a:pt x="346" y="715"/>
                  </a:lnTo>
                  <a:lnTo>
                    <a:pt x="361" y="745"/>
                  </a:lnTo>
                  <a:lnTo>
                    <a:pt x="370" y="760"/>
                  </a:lnTo>
                  <a:lnTo>
                    <a:pt x="379" y="775"/>
                  </a:lnTo>
                  <a:lnTo>
                    <a:pt x="388" y="790"/>
                  </a:lnTo>
                  <a:lnTo>
                    <a:pt x="398" y="805"/>
                  </a:lnTo>
                  <a:lnTo>
                    <a:pt x="419" y="835"/>
                  </a:lnTo>
                  <a:lnTo>
                    <a:pt x="430" y="850"/>
                  </a:lnTo>
                  <a:lnTo>
                    <a:pt x="442" y="865"/>
                  </a:lnTo>
                  <a:lnTo>
                    <a:pt x="454" y="880"/>
                  </a:lnTo>
                  <a:lnTo>
                    <a:pt x="466" y="896"/>
                  </a:lnTo>
                  <a:lnTo>
                    <a:pt x="520" y="959"/>
                  </a:lnTo>
                  <a:lnTo>
                    <a:pt x="579" y="1030"/>
                  </a:lnTo>
                  <a:lnTo>
                    <a:pt x="713" y="1185"/>
                  </a:lnTo>
                  <a:lnTo>
                    <a:pt x="1003" y="1519"/>
                  </a:lnTo>
                  <a:lnTo>
                    <a:pt x="1139" y="1675"/>
                  </a:lnTo>
                  <a:lnTo>
                    <a:pt x="1200" y="1747"/>
                  </a:lnTo>
                  <a:lnTo>
                    <a:pt x="1256" y="1811"/>
                  </a:lnTo>
                  <a:lnTo>
                    <a:pt x="1304" y="1868"/>
                  </a:lnTo>
                  <a:lnTo>
                    <a:pt x="1343" y="1916"/>
                  </a:lnTo>
                  <a:lnTo>
                    <a:pt x="1373" y="1954"/>
                  </a:lnTo>
                  <a:lnTo>
                    <a:pt x="1384" y="1968"/>
                  </a:lnTo>
                  <a:lnTo>
                    <a:pt x="1392" y="1979"/>
                  </a:lnTo>
                  <a:lnTo>
                    <a:pt x="1529" y="1761"/>
                  </a:lnTo>
                  <a:lnTo>
                    <a:pt x="1645" y="1578"/>
                  </a:lnTo>
                  <a:lnTo>
                    <a:pt x="1699" y="1493"/>
                  </a:lnTo>
                  <a:lnTo>
                    <a:pt x="1744" y="1423"/>
                  </a:lnTo>
                  <a:lnTo>
                    <a:pt x="1513" y="1654"/>
                  </a:lnTo>
                  <a:lnTo>
                    <a:pt x="1383" y="1507"/>
                  </a:lnTo>
                  <a:lnTo>
                    <a:pt x="1110" y="1196"/>
                  </a:lnTo>
                  <a:lnTo>
                    <a:pt x="833" y="882"/>
                  </a:lnTo>
                  <a:lnTo>
                    <a:pt x="737" y="773"/>
                  </a:lnTo>
                  <a:lnTo>
                    <a:pt x="693" y="724"/>
                  </a:lnTo>
                  <a:lnTo>
                    <a:pt x="679" y="710"/>
                  </a:lnTo>
                  <a:lnTo>
                    <a:pt x="666" y="695"/>
                  </a:lnTo>
                  <a:lnTo>
                    <a:pt x="653" y="680"/>
                  </a:lnTo>
                  <a:lnTo>
                    <a:pt x="641" y="666"/>
                  </a:lnTo>
                  <a:lnTo>
                    <a:pt x="630" y="652"/>
                  </a:lnTo>
                  <a:lnTo>
                    <a:pt x="619" y="638"/>
                  </a:lnTo>
                  <a:lnTo>
                    <a:pt x="609" y="623"/>
                  </a:lnTo>
                  <a:lnTo>
                    <a:pt x="600" y="609"/>
                  </a:lnTo>
                  <a:lnTo>
                    <a:pt x="591" y="596"/>
                  </a:lnTo>
                  <a:lnTo>
                    <a:pt x="582" y="582"/>
                  </a:lnTo>
                  <a:lnTo>
                    <a:pt x="574" y="568"/>
                  </a:lnTo>
                  <a:lnTo>
                    <a:pt x="567" y="554"/>
                  </a:lnTo>
                  <a:lnTo>
                    <a:pt x="561" y="541"/>
                  </a:lnTo>
                  <a:lnTo>
                    <a:pt x="554" y="527"/>
                  </a:lnTo>
                  <a:lnTo>
                    <a:pt x="549" y="514"/>
                  </a:lnTo>
                  <a:lnTo>
                    <a:pt x="544" y="501"/>
                  </a:lnTo>
                  <a:lnTo>
                    <a:pt x="539" y="488"/>
                  </a:lnTo>
                  <a:lnTo>
                    <a:pt x="535" y="475"/>
                  </a:lnTo>
                  <a:lnTo>
                    <a:pt x="528" y="449"/>
                  </a:lnTo>
                  <a:lnTo>
                    <a:pt x="525" y="437"/>
                  </a:lnTo>
                  <a:lnTo>
                    <a:pt x="523" y="424"/>
                  </a:lnTo>
                  <a:lnTo>
                    <a:pt x="521" y="412"/>
                  </a:lnTo>
                  <a:lnTo>
                    <a:pt x="520" y="400"/>
                  </a:lnTo>
                  <a:lnTo>
                    <a:pt x="518" y="376"/>
                  </a:lnTo>
                  <a:lnTo>
                    <a:pt x="518" y="365"/>
                  </a:lnTo>
                  <a:lnTo>
                    <a:pt x="519" y="353"/>
                  </a:lnTo>
                  <a:lnTo>
                    <a:pt x="519" y="342"/>
                  </a:lnTo>
                  <a:lnTo>
                    <a:pt x="520" y="331"/>
                  </a:lnTo>
                  <a:lnTo>
                    <a:pt x="522" y="320"/>
                  </a:lnTo>
                  <a:lnTo>
                    <a:pt x="524" y="310"/>
                  </a:lnTo>
                  <a:lnTo>
                    <a:pt x="526" y="299"/>
                  </a:lnTo>
                  <a:lnTo>
                    <a:pt x="528" y="289"/>
                  </a:lnTo>
                  <a:lnTo>
                    <a:pt x="531" y="279"/>
                  </a:lnTo>
                  <a:lnTo>
                    <a:pt x="534" y="270"/>
                  </a:lnTo>
                  <a:lnTo>
                    <a:pt x="538" y="260"/>
                  </a:lnTo>
                  <a:lnTo>
                    <a:pt x="541" y="251"/>
                  </a:lnTo>
                  <a:lnTo>
                    <a:pt x="545" y="242"/>
                  </a:lnTo>
                  <a:lnTo>
                    <a:pt x="550" y="233"/>
                  </a:lnTo>
                  <a:lnTo>
                    <a:pt x="559" y="217"/>
                  </a:lnTo>
                  <a:lnTo>
                    <a:pt x="564" y="209"/>
                  </a:lnTo>
                  <a:lnTo>
                    <a:pt x="570" y="201"/>
                  </a:lnTo>
                  <a:lnTo>
                    <a:pt x="581" y="187"/>
                  </a:lnTo>
                  <a:lnTo>
                    <a:pt x="587" y="180"/>
                  </a:lnTo>
                  <a:lnTo>
                    <a:pt x="594" y="173"/>
                  </a:lnTo>
                  <a:lnTo>
                    <a:pt x="600" y="167"/>
                  </a:lnTo>
                  <a:lnTo>
                    <a:pt x="607" y="161"/>
                  </a:lnTo>
                  <a:lnTo>
                    <a:pt x="614" y="156"/>
                  </a:lnTo>
                  <a:lnTo>
                    <a:pt x="621" y="150"/>
                  </a:lnTo>
                  <a:lnTo>
                    <a:pt x="628" y="145"/>
                  </a:lnTo>
                  <a:lnTo>
                    <a:pt x="635" y="141"/>
                  </a:lnTo>
                  <a:lnTo>
                    <a:pt x="643" y="137"/>
                  </a:lnTo>
                  <a:lnTo>
                    <a:pt x="651" y="133"/>
                  </a:lnTo>
                  <a:lnTo>
                    <a:pt x="658" y="129"/>
                  </a:lnTo>
                  <a:lnTo>
                    <a:pt x="666" y="126"/>
                  </a:lnTo>
                  <a:lnTo>
                    <a:pt x="682" y="121"/>
                  </a:lnTo>
                  <a:lnTo>
                    <a:pt x="699" y="117"/>
                  </a:lnTo>
                  <a:lnTo>
                    <a:pt x="707" y="115"/>
                  </a:lnTo>
                  <a:lnTo>
                    <a:pt x="715" y="114"/>
                  </a:lnTo>
                  <a:lnTo>
                    <a:pt x="732" y="113"/>
                  </a:lnTo>
                  <a:lnTo>
                    <a:pt x="747" y="113"/>
                  </a:lnTo>
                  <a:lnTo>
                    <a:pt x="763" y="114"/>
                  </a:lnTo>
                  <a:lnTo>
                    <a:pt x="778" y="116"/>
                  </a:lnTo>
                  <a:lnTo>
                    <a:pt x="792" y="119"/>
                  </a:lnTo>
                  <a:lnTo>
                    <a:pt x="806" y="122"/>
                  </a:lnTo>
                  <a:lnTo>
                    <a:pt x="819" y="126"/>
                  </a:lnTo>
                  <a:lnTo>
                    <a:pt x="833" y="132"/>
                  </a:lnTo>
                  <a:lnTo>
                    <a:pt x="845" y="137"/>
                  </a:lnTo>
                  <a:lnTo>
                    <a:pt x="858" y="144"/>
                  </a:lnTo>
                  <a:lnTo>
                    <a:pt x="870" y="151"/>
                  </a:lnTo>
                  <a:lnTo>
                    <a:pt x="881" y="159"/>
                  </a:lnTo>
                  <a:lnTo>
                    <a:pt x="893" y="167"/>
                  </a:lnTo>
                  <a:lnTo>
                    <a:pt x="904" y="176"/>
                  </a:lnTo>
                  <a:lnTo>
                    <a:pt x="914" y="186"/>
                  </a:lnTo>
                  <a:lnTo>
                    <a:pt x="925" y="196"/>
                  </a:lnTo>
                  <a:lnTo>
                    <a:pt x="935" y="206"/>
                  </a:lnTo>
                  <a:lnTo>
                    <a:pt x="945" y="217"/>
                  </a:lnTo>
                  <a:lnTo>
                    <a:pt x="955" y="228"/>
                  </a:lnTo>
                  <a:lnTo>
                    <a:pt x="964" y="239"/>
                  </a:lnTo>
                  <a:lnTo>
                    <a:pt x="983" y="263"/>
                  </a:lnTo>
                  <a:lnTo>
                    <a:pt x="1000" y="288"/>
                  </a:lnTo>
                  <a:lnTo>
                    <a:pt x="1017" y="313"/>
                  </a:lnTo>
                  <a:lnTo>
                    <a:pt x="1034" y="338"/>
                  </a:lnTo>
                  <a:lnTo>
                    <a:pt x="1067" y="389"/>
                  </a:lnTo>
                  <a:lnTo>
                    <a:pt x="1090" y="424"/>
                  </a:lnTo>
                  <a:lnTo>
                    <a:pt x="1108" y="454"/>
                  </a:lnTo>
                  <a:lnTo>
                    <a:pt x="1116" y="467"/>
                  </a:lnTo>
                  <a:lnTo>
                    <a:pt x="1123" y="479"/>
                  </a:lnTo>
                  <a:lnTo>
                    <a:pt x="1135" y="500"/>
                  </a:lnTo>
                  <a:lnTo>
                    <a:pt x="1150" y="526"/>
                  </a:lnTo>
                  <a:lnTo>
                    <a:pt x="1154" y="535"/>
                  </a:lnTo>
                  <a:close/>
                  <a:moveTo>
                    <a:pt x="0" y="2071"/>
                  </a:moveTo>
                  <a:lnTo>
                    <a:pt x="16" y="2064"/>
                  </a:lnTo>
                  <a:lnTo>
                    <a:pt x="36" y="2054"/>
                  </a:lnTo>
                  <a:lnTo>
                    <a:pt x="62" y="2041"/>
                  </a:lnTo>
                  <a:lnTo>
                    <a:pt x="96" y="2024"/>
                  </a:lnTo>
                  <a:lnTo>
                    <a:pt x="135" y="2002"/>
                  </a:lnTo>
                  <a:lnTo>
                    <a:pt x="180" y="1976"/>
                  </a:lnTo>
                  <a:lnTo>
                    <a:pt x="205" y="1961"/>
                  </a:lnTo>
                  <a:lnTo>
                    <a:pt x="230" y="1944"/>
                  </a:lnTo>
                  <a:lnTo>
                    <a:pt x="257" y="1926"/>
                  </a:lnTo>
                  <a:lnTo>
                    <a:pt x="284" y="1907"/>
                  </a:lnTo>
                  <a:lnTo>
                    <a:pt x="313" y="1886"/>
                  </a:lnTo>
                  <a:lnTo>
                    <a:pt x="342" y="1864"/>
                  </a:lnTo>
                  <a:lnTo>
                    <a:pt x="373" y="1840"/>
                  </a:lnTo>
                  <a:lnTo>
                    <a:pt x="404" y="1815"/>
                  </a:lnTo>
                  <a:lnTo>
                    <a:pt x="420" y="1802"/>
                  </a:lnTo>
                  <a:lnTo>
                    <a:pt x="436" y="1789"/>
                  </a:lnTo>
                  <a:lnTo>
                    <a:pt x="468" y="1760"/>
                  </a:lnTo>
                  <a:lnTo>
                    <a:pt x="501" y="1730"/>
                  </a:lnTo>
                  <a:lnTo>
                    <a:pt x="535" y="1699"/>
                  </a:lnTo>
                  <a:lnTo>
                    <a:pt x="569" y="1665"/>
                  </a:lnTo>
                  <a:lnTo>
                    <a:pt x="604" y="1630"/>
                  </a:lnTo>
                  <a:lnTo>
                    <a:pt x="639" y="1593"/>
                  </a:lnTo>
                  <a:lnTo>
                    <a:pt x="656" y="1574"/>
                  </a:lnTo>
                  <a:lnTo>
                    <a:pt x="674" y="1555"/>
                  </a:lnTo>
                  <a:lnTo>
                    <a:pt x="709" y="1514"/>
                  </a:lnTo>
                  <a:lnTo>
                    <a:pt x="745" y="1472"/>
                  </a:lnTo>
                  <a:lnTo>
                    <a:pt x="678" y="1395"/>
                  </a:lnTo>
                  <a:lnTo>
                    <a:pt x="633" y="1453"/>
                  </a:lnTo>
                  <a:lnTo>
                    <a:pt x="588" y="1509"/>
                  </a:lnTo>
                  <a:lnTo>
                    <a:pt x="543" y="1564"/>
                  </a:lnTo>
                  <a:lnTo>
                    <a:pt x="521" y="1590"/>
                  </a:lnTo>
                  <a:lnTo>
                    <a:pt x="498" y="1616"/>
                  </a:lnTo>
                  <a:lnTo>
                    <a:pt x="453" y="1666"/>
                  </a:lnTo>
                  <a:lnTo>
                    <a:pt x="431" y="1690"/>
                  </a:lnTo>
                  <a:lnTo>
                    <a:pt x="409" y="1714"/>
                  </a:lnTo>
                  <a:lnTo>
                    <a:pt x="386" y="1737"/>
                  </a:lnTo>
                  <a:lnTo>
                    <a:pt x="364" y="1760"/>
                  </a:lnTo>
                  <a:lnTo>
                    <a:pt x="321" y="1804"/>
                  </a:lnTo>
                  <a:lnTo>
                    <a:pt x="299" y="1825"/>
                  </a:lnTo>
                  <a:lnTo>
                    <a:pt x="278" y="1845"/>
                  </a:lnTo>
                  <a:lnTo>
                    <a:pt x="235" y="1885"/>
                  </a:lnTo>
                  <a:lnTo>
                    <a:pt x="193" y="1922"/>
                  </a:lnTo>
                  <a:lnTo>
                    <a:pt x="173" y="1939"/>
                  </a:lnTo>
                  <a:lnTo>
                    <a:pt x="152" y="1956"/>
                  </a:lnTo>
                  <a:lnTo>
                    <a:pt x="112" y="1988"/>
                  </a:lnTo>
                  <a:lnTo>
                    <a:pt x="73" y="2018"/>
                  </a:lnTo>
                  <a:lnTo>
                    <a:pt x="36" y="2045"/>
                  </a:lnTo>
                  <a:lnTo>
                    <a:pt x="17" y="2058"/>
                  </a:lnTo>
                  <a:lnTo>
                    <a:pt x="0" y="2071"/>
                  </a:lnTo>
                  <a:close/>
                </a:path>
              </a:pathLst>
            </a:custGeom>
            <a:solidFill>
              <a:srgbClr val="0078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7"/>
            <p:cNvSpPr>
              <a:spLocks noEditPoints="1"/>
            </p:cNvSpPr>
            <p:nvPr userDrawn="1"/>
          </p:nvSpPr>
          <p:spPr bwMode="auto">
            <a:xfrm>
              <a:off x="3084513" y="4956176"/>
              <a:ext cx="6015037" cy="658813"/>
            </a:xfrm>
            <a:custGeom>
              <a:avLst/>
              <a:gdLst>
                <a:gd name="T0" fmla="*/ 3748 w 3789"/>
                <a:gd name="T1" fmla="*/ 405 h 415"/>
                <a:gd name="T2" fmla="*/ 3515 w 3789"/>
                <a:gd name="T3" fmla="*/ 384 h 415"/>
                <a:gd name="T4" fmla="*/ 3437 w 3789"/>
                <a:gd name="T5" fmla="*/ 410 h 415"/>
                <a:gd name="T6" fmla="*/ 3470 w 3789"/>
                <a:gd name="T7" fmla="*/ 77 h 415"/>
                <a:gd name="T8" fmla="*/ 3699 w 3789"/>
                <a:gd name="T9" fmla="*/ 93 h 415"/>
                <a:gd name="T10" fmla="*/ 2130 w 3789"/>
                <a:gd name="T11" fmla="*/ 46 h 415"/>
                <a:gd name="T12" fmla="*/ 2165 w 3789"/>
                <a:gd name="T13" fmla="*/ 39 h 415"/>
                <a:gd name="T14" fmla="*/ 2050 w 3789"/>
                <a:gd name="T15" fmla="*/ 1 h 415"/>
                <a:gd name="T16" fmla="*/ 439 w 3789"/>
                <a:gd name="T17" fmla="*/ 394 h 415"/>
                <a:gd name="T18" fmla="*/ 327 w 3789"/>
                <a:gd name="T19" fmla="*/ 391 h 415"/>
                <a:gd name="T20" fmla="*/ 78 w 3789"/>
                <a:gd name="T21" fmla="*/ 361 h 415"/>
                <a:gd name="T22" fmla="*/ 39 w 3789"/>
                <a:gd name="T23" fmla="*/ 409 h 415"/>
                <a:gd name="T24" fmla="*/ 82 w 3789"/>
                <a:gd name="T25" fmla="*/ 68 h 415"/>
                <a:gd name="T26" fmla="*/ 389 w 3789"/>
                <a:gd name="T27" fmla="*/ 348 h 415"/>
                <a:gd name="T28" fmla="*/ 733 w 3789"/>
                <a:gd name="T29" fmla="*/ 410 h 415"/>
                <a:gd name="T30" fmla="*/ 567 w 3789"/>
                <a:gd name="T31" fmla="*/ 379 h 415"/>
                <a:gd name="T32" fmla="*/ 532 w 3789"/>
                <a:gd name="T33" fmla="*/ 75 h 415"/>
                <a:gd name="T34" fmla="*/ 729 w 3789"/>
                <a:gd name="T35" fmla="*/ 145 h 415"/>
                <a:gd name="T36" fmla="*/ 714 w 3789"/>
                <a:gd name="T37" fmla="*/ 211 h 415"/>
                <a:gd name="T38" fmla="*/ 712 w 3789"/>
                <a:gd name="T39" fmla="*/ 271 h 415"/>
                <a:gd name="T40" fmla="*/ 689 w 3789"/>
                <a:gd name="T41" fmla="*/ 377 h 415"/>
                <a:gd name="T42" fmla="*/ 1244 w 3789"/>
                <a:gd name="T43" fmla="*/ 398 h 415"/>
                <a:gd name="T44" fmla="*/ 1105 w 3789"/>
                <a:gd name="T45" fmla="*/ 393 h 415"/>
                <a:gd name="T46" fmla="*/ 1015 w 3789"/>
                <a:gd name="T47" fmla="*/ 392 h 415"/>
                <a:gd name="T48" fmla="*/ 884 w 3789"/>
                <a:gd name="T49" fmla="*/ 395 h 415"/>
                <a:gd name="T50" fmla="*/ 897 w 3789"/>
                <a:gd name="T51" fmla="*/ 91 h 415"/>
                <a:gd name="T52" fmla="*/ 1015 w 3789"/>
                <a:gd name="T53" fmla="*/ 86 h 415"/>
                <a:gd name="T54" fmla="*/ 1129 w 3789"/>
                <a:gd name="T55" fmla="*/ 96 h 415"/>
                <a:gd name="T56" fmla="*/ 1232 w 3789"/>
                <a:gd name="T57" fmla="*/ 77 h 415"/>
                <a:gd name="T58" fmla="*/ 1200 w 3789"/>
                <a:gd name="T59" fmla="*/ 376 h 415"/>
                <a:gd name="T60" fmla="*/ 1416 w 3789"/>
                <a:gd name="T61" fmla="*/ 409 h 415"/>
                <a:gd name="T62" fmla="*/ 1405 w 3789"/>
                <a:gd name="T63" fmla="*/ 357 h 415"/>
                <a:gd name="T64" fmla="*/ 1384 w 3789"/>
                <a:gd name="T65" fmla="*/ 73 h 415"/>
                <a:gd name="T66" fmla="*/ 1470 w 3789"/>
                <a:gd name="T67" fmla="*/ 103 h 415"/>
                <a:gd name="T68" fmla="*/ 1863 w 3789"/>
                <a:gd name="T69" fmla="*/ 383 h 415"/>
                <a:gd name="T70" fmla="*/ 1643 w 3789"/>
                <a:gd name="T71" fmla="*/ 395 h 415"/>
                <a:gd name="T72" fmla="*/ 1656 w 3789"/>
                <a:gd name="T73" fmla="*/ 91 h 415"/>
                <a:gd name="T74" fmla="*/ 1779 w 3789"/>
                <a:gd name="T75" fmla="*/ 86 h 415"/>
                <a:gd name="T76" fmla="*/ 1752 w 3789"/>
                <a:gd name="T77" fmla="*/ 372 h 415"/>
                <a:gd name="T78" fmla="*/ 2052 w 3789"/>
                <a:gd name="T79" fmla="*/ 265 h 415"/>
                <a:gd name="T80" fmla="*/ 2156 w 3789"/>
                <a:gd name="T81" fmla="*/ 398 h 415"/>
                <a:gd name="T82" fmla="*/ 2040 w 3789"/>
                <a:gd name="T83" fmla="*/ 404 h 415"/>
                <a:gd name="T84" fmla="*/ 1952 w 3789"/>
                <a:gd name="T85" fmla="*/ 389 h 415"/>
                <a:gd name="T86" fmla="*/ 2228 w 3789"/>
                <a:gd name="T87" fmla="*/ 370 h 415"/>
                <a:gd name="T88" fmla="*/ 2422 w 3789"/>
                <a:gd name="T89" fmla="*/ 409 h 415"/>
                <a:gd name="T90" fmla="*/ 2391 w 3789"/>
                <a:gd name="T91" fmla="*/ 357 h 415"/>
                <a:gd name="T92" fmla="*/ 2370 w 3789"/>
                <a:gd name="T93" fmla="*/ 73 h 415"/>
                <a:gd name="T94" fmla="*/ 2456 w 3789"/>
                <a:gd name="T95" fmla="*/ 103 h 415"/>
                <a:gd name="T96" fmla="*/ 2968 w 3789"/>
                <a:gd name="T97" fmla="*/ 88 h 415"/>
                <a:gd name="T98" fmla="*/ 2915 w 3789"/>
                <a:gd name="T99" fmla="*/ 414 h 415"/>
                <a:gd name="T100" fmla="*/ 2728 w 3789"/>
                <a:gd name="T101" fmla="*/ 393 h 415"/>
                <a:gd name="T102" fmla="*/ 2611 w 3789"/>
                <a:gd name="T103" fmla="*/ 394 h 415"/>
                <a:gd name="T104" fmla="*/ 2676 w 3789"/>
                <a:gd name="T105" fmla="*/ 77 h 415"/>
                <a:gd name="T106" fmla="*/ 2848 w 3789"/>
                <a:gd name="T107" fmla="*/ 82 h 415"/>
                <a:gd name="T108" fmla="*/ 3303 w 3789"/>
                <a:gd name="T109" fmla="*/ 408 h 415"/>
                <a:gd name="T110" fmla="*/ 3130 w 3789"/>
                <a:gd name="T111" fmla="*/ 383 h 415"/>
                <a:gd name="T112" fmla="*/ 3093 w 3789"/>
                <a:gd name="T113" fmla="*/ 77 h 415"/>
                <a:gd name="T114" fmla="*/ 3293 w 3789"/>
                <a:gd name="T115" fmla="*/ 145 h 415"/>
                <a:gd name="T116" fmla="*/ 3274 w 3789"/>
                <a:gd name="T117" fmla="*/ 212 h 415"/>
                <a:gd name="T118" fmla="*/ 3276 w 3789"/>
                <a:gd name="T119" fmla="*/ 277 h 415"/>
                <a:gd name="T120" fmla="*/ 3229 w 3789"/>
                <a:gd name="T121" fmla="*/ 377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89" h="415">
                  <a:moveTo>
                    <a:pt x="3774" y="73"/>
                  </a:moveTo>
                  <a:lnTo>
                    <a:pt x="3779" y="73"/>
                  </a:lnTo>
                  <a:lnTo>
                    <a:pt x="3783" y="74"/>
                  </a:lnTo>
                  <a:lnTo>
                    <a:pt x="3786" y="75"/>
                  </a:lnTo>
                  <a:lnTo>
                    <a:pt x="3787" y="77"/>
                  </a:lnTo>
                  <a:lnTo>
                    <a:pt x="3789" y="79"/>
                  </a:lnTo>
                  <a:lnTo>
                    <a:pt x="3789" y="82"/>
                  </a:lnTo>
                  <a:lnTo>
                    <a:pt x="3789" y="85"/>
                  </a:lnTo>
                  <a:lnTo>
                    <a:pt x="3788" y="86"/>
                  </a:lnTo>
                  <a:lnTo>
                    <a:pt x="3787" y="88"/>
                  </a:lnTo>
                  <a:lnTo>
                    <a:pt x="3785" y="89"/>
                  </a:lnTo>
                  <a:lnTo>
                    <a:pt x="3783" y="90"/>
                  </a:lnTo>
                  <a:lnTo>
                    <a:pt x="3780" y="91"/>
                  </a:lnTo>
                  <a:lnTo>
                    <a:pt x="3776" y="91"/>
                  </a:lnTo>
                  <a:lnTo>
                    <a:pt x="3771" y="91"/>
                  </a:lnTo>
                  <a:lnTo>
                    <a:pt x="3765" y="92"/>
                  </a:lnTo>
                  <a:lnTo>
                    <a:pt x="3762" y="93"/>
                  </a:lnTo>
                  <a:lnTo>
                    <a:pt x="3760" y="95"/>
                  </a:lnTo>
                  <a:lnTo>
                    <a:pt x="3758" y="97"/>
                  </a:lnTo>
                  <a:lnTo>
                    <a:pt x="3757" y="98"/>
                  </a:lnTo>
                  <a:lnTo>
                    <a:pt x="3756" y="100"/>
                  </a:lnTo>
                  <a:lnTo>
                    <a:pt x="3755" y="104"/>
                  </a:lnTo>
                  <a:lnTo>
                    <a:pt x="3754" y="109"/>
                  </a:lnTo>
                  <a:lnTo>
                    <a:pt x="3753" y="124"/>
                  </a:lnTo>
                  <a:lnTo>
                    <a:pt x="3749" y="397"/>
                  </a:lnTo>
                  <a:lnTo>
                    <a:pt x="3749" y="402"/>
                  </a:lnTo>
                  <a:lnTo>
                    <a:pt x="3748" y="405"/>
                  </a:lnTo>
                  <a:lnTo>
                    <a:pt x="3748" y="408"/>
                  </a:lnTo>
                  <a:lnTo>
                    <a:pt x="3746" y="411"/>
                  </a:lnTo>
                  <a:lnTo>
                    <a:pt x="3745" y="412"/>
                  </a:lnTo>
                  <a:lnTo>
                    <a:pt x="3744" y="413"/>
                  </a:lnTo>
                  <a:lnTo>
                    <a:pt x="3743" y="414"/>
                  </a:lnTo>
                  <a:lnTo>
                    <a:pt x="3742" y="415"/>
                  </a:lnTo>
                  <a:lnTo>
                    <a:pt x="3740" y="415"/>
                  </a:lnTo>
                  <a:lnTo>
                    <a:pt x="3738" y="415"/>
                  </a:lnTo>
                  <a:lnTo>
                    <a:pt x="3736" y="415"/>
                  </a:lnTo>
                  <a:lnTo>
                    <a:pt x="3734" y="414"/>
                  </a:lnTo>
                  <a:lnTo>
                    <a:pt x="3731" y="413"/>
                  </a:lnTo>
                  <a:lnTo>
                    <a:pt x="3729" y="412"/>
                  </a:lnTo>
                  <a:lnTo>
                    <a:pt x="3725" y="408"/>
                  </a:lnTo>
                  <a:lnTo>
                    <a:pt x="3721" y="404"/>
                  </a:lnTo>
                  <a:lnTo>
                    <a:pt x="3690" y="374"/>
                  </a:lnTo>
                  <a:lnTo>
                    <a:pt x="3652" y="333"/>
                  </a:lnTo>
                  <a:lnTo>
                    <a:pt x="3597" y="277"/>
                  </a:lnTo>
                  <a:lnTo>
                    <a:pt x="3570" y="249"/>
                  </a:lnTo>
                  <a:lnTo>
                    <a:pt x="3545" y="222"/>
                  </a:lnTo>
                  <a:lnTo>
                    <a:pt x="3507" y="179"/>
                  </a:lnTo>
                  <a:lnTo>
                    <a:pt x="3505" y="177"/>
                  </a:lnTo>
                  <a:lnTo>
                    <a:pt x="3509" y="346"/>
                  </a:lnTo>
                  <a:lnTo>
                    <a:pt x="3510" y="358"/>
                  </a:lnTo>
                  <a:lnTo>
                    <a:pt x="3511" y="367"/>
                  </a:lnTo>
                  <a:lnTo>
                    <a:pt x="3512" y="375"/>
                  </a:lnTo>
                  <a:lnTo>
                    <a:pt x="3514" y="380"/>
                  </a:lnTo>
                  <a:lnTo>
                    <a:pt x="3515" y="384"/>
                  </a:lnTo>
                  <a:lnTo>
                    <a:pt x="3517" y="387"/>
                  </a:lnTo>
                  <a:lnTo>
                    <a:pt x="3519" y="388"/>
                  </a:lnTo>
                  <a:lnTo>
                    <a:pt x="3520" y="389"/>
                  </a:lnTo>
                  <a:lnTo>
                    <a:pt x="3526" y="391"/>
                  </a:lnTo>
                  <a:lnTo>
                    <a:pt x="3531" y="391"/>
                  </a:lnTo>
                  <a:lnTo>
                    <a:pt x="3536" y="392"/>
                  </a:lnTo>
                  <a:lnTo>
                    <a:pt x="3541" y="392"/>
                  </a:lnTo>
                  <a:lnTo>
                    <a:pt x="3544" y="392"/>
                  </a:lnTo>
                  <a:lnTo>
                    <a:pt x="3547" y="393"/>
                  </a:lnTo>
                  <a:lnTo>
                    <a:pt x="3550" y="395"/>
                  </a:lnTo>
                  <a:lnTo>
                    <a:pt x="3552" y="396"/>
                  </a:lnTo>
                  <a:lnTo>
                    <a:pt x="3552" y="397"/>
                  </a:lnTo>
                  <a:lnTo>
                    <a:pt x="3553" y="400"/>
                  </a:lnTo>
                  <a:lnTo>
                    <a:pt x="3552" y="404"/>
                  </a:lnTo>
                  <a:lnTo>
                    <a:pt x="3551" y="406"/>
                  </a:lnTo>
                  <a:lnTo>
                    <a:pt x="3549" y="408"/>
                  </a:lnTo>
                  <a:lnTo>
                    <a:pt x="3547" y="409"/>
                  </a:lnTo>
                  <a:lnTo>
                    <a:pt x="3544" y="409"/>
                  </a:lnTo>
                  <a:lnTo>
                    <a:pt x="3542" y="410"/>
                  </a:lnTo>
                  <a:lnTo>
                    <a:pt x="3538" y="410"/>
                  </a:lnTo>
                  <a:lnTo>
                    <a:pt x="3515" y="410"/>
                  </a:lnTo>
                  <a:lnTo>
                    <a:pt x="3498" y="409"/>
                  </a:lnTo>
                  <a:lnTo>
                    <a:pt x="3486" y="409"/>
                  </a:lnTo>
                  <a:lnTo>
                    <a:pt x="3479" y="409"/>
                  </a:lnTo>
                  <a:lnTo>
                    <a:pt x="3463" y="410"/>
                  </a:lnTo>
                  <a:lnTo>
                    <a:pt x="3441" y="410"/>
                  </a:lnTo>
                  <a:lnTo>
                    <a:pt x="3437" y="410"/>
                  </a:lnTo>
                  <a:lnTo>
                    <a:pt x="3432" y="409"/>
                  </a:lnTo>
                  <a:lnTo>
                    <a:pt x="3430" y="408"/>
                  </a:lnTo>
                  <a:lnTo>
                    <a:pt x="3428" y="406"/>
                  </a:lnTo>
                  <a:lnTo>
                    <a:pt x="3427" y="404"/>
                  </a:lnTo>
                  <a:lnTo>
                    <a:pt x="3427" y="400"/>
                  </a:lnTo>
                  <a:lnTo>
                    <a:pt x="3427" y="399"/>
                  </a:lnTo>
                  <a:lnTo>
                    <a:pt x="3427" y="398"/>
                  </a:lnTo>
                  <a:lnTo>
                    <a:pt x="3428" y="396"/>
                  </a:lnTo>
                  <a:lnTo>
                    <a:pt x="3429" y="395"/>
                  </a:lnTo>
                  <a:lnTo>
                    <a:pt x="3430" y="394"/>
                  </a:lnTo>
                  <a:lnTo>
                    <a:pt x="3432" y="393"/>
                  </a:lnTo>
                  <a:lnTo>
                    <a:pt x="3435" y="392"/>
                  </a:lnTo>
                  <a:lnTo>
                    <a:pt x="3438" y="392"/>
                  </a:lnTo>
                  <a:lnTo>
                    <a:pt x="3448" y="391"/>
                  </a:lnTo>
                  <a:lnTo>
                    <a:pt x="3452" y="391"/>
                  </a:lnTo>
                  <a:lnTo>
                    <a:pt x="3456" y="390"/>
                  </a:lnTo>
                  <a:lnTo>
                    <a:pt x="3458" y="389"/>
                  </a:lnTo>
                  <a:lnTo>
                    <a:pt x="3459" y="388"/>
                  </a:lnTo>
                  <a:lnTo>
                    <a:pt x="3460" y="386"/>
                  </a:lnTo>
                  <a:lnTo>
                    <a:pt x="3462" y="383"/>
                  </a:lnTo>
                  <a:lnTo>
                    <a:pt x="3463" y="379"/>
                  </a:lnTo>
                  <a:lnTo>
                    <a:pt x="3464" y="372"/>
                  </a:lnTo>
                  <a:lnTo>
                    <a:pt x="3465" y="364"/>
                  </a:lnTo>
                  <a:lnTo>
                    <a:pt x="3465" y="341"/>
                  </a:lnTo>
                  <a:lnTo>
                    <a:pt x="3469" y="85"/>
                  </a:lnTo>
                  <a:lnTo>
                    <a:pt x="3469" y="80"/>
                  </a:lnTo>
                  <a:lnTo>
                    <a:pt x="3470" y="77"/>
                  </a:lnTo>
                  <a:lnTo>
                    <a:pt x="3470" y="74"/>
                  </a:lnTo>
                  <a:lnTo>
                    <a:pt x="3472" y="71"/>
                  </a:lnTo>
                  <a:lnTo>
                    <a:pt x="3473" y="68"/>
                  </a:lnTo>
                  <a:lnTo>
                    <a:pt x="3476" y="66"/>
                  </a:lnTo>
                  <a:lnTo>
                    <a:pt x="3479" y="66"/>
                  </a:lnTo>
                  <a:lnTo>
                    <a:pt x="3484" y="67"/>
                  </a:lnTo>
                  <a:lnTo>
                    <a:pt x="3487" y="69"/>
                  </a:lnTo>
                  <a:lnTo>
                    <a:pt x="3489" y="70"/>
                  </a:lnTo>
                  <a:lnTo>
                    <a:pt x="3491" y="72"/>
                  </a:lnTo>
                  <a:lnTo>
                    <a:pt x="3495" y="76"/>
                  </a:lnTo>
                  <a:lnTo>
                    <a:pt x="3499" y="81"/>
                  </a:lnTo>
                  <a:lnTo>
                    <a:pt x="3540" y="126"/>
                  </a:lnTo>
                  <a:lnTo>
                    <a:pt x="3582" y="171"/>
                  </a:lnTo>
                  <a:lnTo>
                    <a:pt x="3605" y="195"/>
                  </a:lnTo>
                  <a:lnTo>
                    <a:pt x="3628" y="219"/>
                  </a:lnTo>
                  <a:lnTo>
                    <a:pt x="3658" y="251"/>
                  </a:lnTo>
                  <a:lnTo>
                    <a:pt x="3691" y="286"/>
                  </a:lnTo>
                  <a:lnTo>
                    <a:pt x="3714" y="311"/>
                  </a:lnTo>
                  <a:lnTo>
                    <a:pt x="3710" y="128"/>
                  </a:lnTo>
                  <a:lnTo>
                    <a:pt x="3709" y="118"/>
                  </a:lnTo>
                  <a:lnTo>
                    <a:pt x="3709" y="111"/>
                  </a:lnTo>
                  <a:lnTo>
                    <a:pt x="3708" y="105"/>
                  </a:lnTo>
                  <a:lnTo>
                    <a:pt x="3707" y="101"/>
                  </a:lnTo>
                  <a:lnTo>
                    <a:pt x="3705" y="98"/>
                  </a:lnTo>
                  <a:lnTo>
                    <a:pt x="3703" y="96"/>
                  </a:lnTo>
                  <a:lnTo>
                    <a:pt x="3701" y="95"/>
                  </a:lnTo>
                  <a:lnTo>
                    <a:pt x="3699" y="93"/>
                  </a:lnTo>
                  <a:lnTo>
                    <a:pt x="3694" y="92"/>
                  </a:lnTo>
                  <a:lnTo>
                    <a:pt x="3689" y="91"/>
                  </a:lnTo>
                  <a:lnTo>
                    <a:pt x="3678" y="91"/>
                  </a:lnTo>
                  <a:lnTo>
                    <a:pt x="3675" y="91"/>
                  </a:lnTo>
                  <a:lnTo>
                    <a:pt x="3672" y="90"/>
                  </a:lnTo>
                  <a:lnTo>
                    <a:pt x="3670" y="89"/>
                  </a:lnTo>
                  <a:lnTo>
                    <a:pt x="3669" y="88"/>
                  </a:lnTo>
                  <a:lnTo>
                    <a:pt x="3667" y="85"/>
                  </a:lnTo>
                  <a:lnTo>
                    <a:pt x="3667" y="82"/>
                  </a:lnTo>
                  <a:lnTo>
                    <a:pt x="3667" y="79"/>
                  </a:lnTo>
                  <a:lnTo>
                    <a:pt x="3668" y="77"/>
                  </a:lnTo>
                  <a:lnTo>
                    <a:pt x="3669" y="76"/>
                  </a:lnTo>
                  <a:lnTo>
                    <a:pt x="3670" y="75"/>
                  </a:lnTo>
                  <a:lnTo>
                    <a:pt x="3673" y="74"/>
                  </a:lnTo>
                  <a:lnTo>
                    <a:pt x="3678" y="73"/>
                  </a:lnTo>
                  <a:lnTo>
                    <a:pt x="3683" y="73"/>
                  </a:lnTo>
                  <a:lnTo>
                    <a:pt x="3702" y="73"/>
                  </a:lnTo>
                  <a:lnTo>
                    <a:pt x="3719" y="74"/>
                  </a:lnTo>
                  <a:lnTo>
                    <a:pt x="3733" y="74"/>
                  </a:lnTo>
                  <a:lnTo>
                    <a:pt x="3741" y="74"/>
                  </a:lnTo>
                  <a:lnTo>
                    <a:pt x="3755" y="73"/>
                  </a:lnTo>
                  <a:lnTo>
                    <a:pt x="3774" y="73"/>
                  </a:lnTo>
                  <a:close/>
                  <a:moveTo>
                    <a:pt x="2144" y="51"/>
                  </a:moveTo>
                  <a:lnTo>
                    <a:pt x="2139" y="50"/>
                  </a:lnTo>
                  <a:lnTo>
                    <a:pt x="2136" y="49"/>
                  </a:lnTo>
                  <a:lnTo>
                    <a:pt x="2134" y="48"/>
                  </a:lnTo>
                  <a:lnTo>
                    <a:pt x="2130" y="46"/>
                  </a:lnTo>
                  <a:lnTo>
                    <a:pt x="2126" y="43"/>
                  </a:lnTo>
                  <a:lnTo>
                    <a:pt x="2124" y="39"/>
                  </a:lnTo>
                  <a:lnTo>
                    <a:pt x="2122" y="34"/>
                  </a:lnTo>
                  <a:lnTo>
                    <a:pt x="2121" y="30"/>
                  </a:lnTo>
                  <a:lnTo>
                    <a:pt x="2120" y="25"/>
                  </a:lnTo>
                  <a:lnTo>
                    <a:pt x="2121" y="21"/>
                  </a:lnTo>
                  <a:lnTo>
                    <a:pt x="2122" y="16"/>
                  </a:lnTo>
                  <a:lnTo>
                    <a:pt x="2124" y="12"/>
                  </a:lnTo>
                  <a:lnTo>
                    <a:pt x="2127" y="8"/>
                  </a:lnTo>
                  <a:lnTo>
                    <a:pt x="2130" y="5"/>
                  </a:lnTo>
                  <a:lnTo>
                    <a:pt x="2134" y="2"/>
                  </a:lnTo>
                  <a:lnTo>
                    <a:pt x="2139" y="0"/>
                  </a:lnTo>
                  <a:lnTo>
                    <a:pt x="2142" y="0"/>
                  </a:lnTo>
                  <a:lnTo>
                    <a:pt x="2145" y="0"/>
                  </a:lnTo>
                  <a:lnTo>
                    <a:pt x="2150" y="0"/>
                  </a:lnTo>
                  <a:lnTo>
                    <a:pt x="2155" y="1"/>
                  </a:lnTo>
                  <a:lnTo>
                    <a:pt x="2159" y="4"/>
                  </a:lnTo>
                  <a:lnTo>
                    <a:pt x="2162" y="6"/>
                  </a:lnTo>
                  <a:lnTo>
                    <a:pt x="2165" y="10"/>
                  </a:lnTo>
                  <a:lnTo>
                    <a:pt x="2167" y="14"/>
                  </a:lnTo>
                  <a:lnTo>
                    <a:pt x="2169" y="19"/>
                  </a:lnTo>
                  <a:lnTo>
                    <a:pt x="2169" y="24"/>
                  </a:lnTo>
                  <a:lnTo>
                    <a:pt x="2169" y="29"/>
                  </a:lnTo>
                  <a:lnTo>
                    <a:pt x="2168" y="32"/>
                  </a:lnTo>
                  <a:lnTo>
                    <a:pt x="2167" y="35"/>
                  </a:lnTo>
                  <a:lnTo>
                    <a:pt x="2166" y="37"/>
                  </a:lnTo>
                  <a:lnTo>
                    <a:pt x="2165" y="39"/>
                  </a:lnTo>
                  <a:lnTo>
                    <a:pt x="2164" y="41"/>
                  </a:lnTo>
                  <a:lnTo>
                    <a:pt x="2162" y="43"/>
                  </a:lnTo>
                  <a:lnTo>
                    <a:pt x="2160" y="45"/>
                  </a:lnTo>
                  <a:lnTo>
                    <a:pt x="2159" y="46"/>
                  </a:lnTo>
                  <a:lnTo>
                    <a:pt x="2156" y="48"/>
                  </a:lnTo>
                  <a:lnTo>
                    <a:pt x="2154" y="49"/>
                  </a:lnTo>
                  <a:lnTo>
                    <a:pt x="2149" y="50"/>
                  </a:lnTo>
                  <a:lnTo>
                    <a:pt x="2144" y="51"/>
                  </a:lnTo>
                  <a:close/>
                  <a:moveTo>
                    <a:pt x="2056" y="51"/>
                  </a:moveTo>
                  <a:lnTo>
                    <a:pt x="2050" y="50"/>
                  </a:lnTo>
                  <a:lnTo>
                    <a:pt x="2048" y="49"/>
                  </a:lnTo>
                  <a:lnTo>
                    <a:pt x="2045" y="48"/>
                  </a:lnTo>
                  <a:lnTo>
                    <a:pt x="2041" y="46"/>
                  </a:lnTo>
                  <a:lnTo>
                    <a:pt x="2038" y="43"/>
                  </a:lnTo>
                  <a:lnTo>
                    <a:pt x="2035" y="39"/>
                  </a:lnTo>
                  <a:lnTo>
                    <a:pt x="2033" y="34"/>
                  </a:lnTo>
                  <a:lnTo>
                    <a:pt x="2032" y="30"/>
                  </a:lnTo>
                  <a:lnTo>
                    <a:pt x="2032" y="25"/>
                  </a:lnTo>
                  <a:lnTo>
                    <a:pt x="2032" y="21"/>
                  </a:lnTo>
                  <a:lnTo>
                    <a:pt x="2033" y="17"/>
                  </a:lnTo>
                  <a:lnTo>
                    <a:pt x="2035" y="13"/>
                  </a:lnTo>
                  <a:lnTo>
                    <a:pt x="2038" y="9"/>
                  </a:lnTo>
                  <a:lnTo>
                    <a:pt x="2039" y="7"/>
                  </a:lnTo>
                  <a:lnTo>
                    <a:pt x="2041" y="5"/>
                  </a:lnTo>
                  <a:lnTo>
                    <a:pt x="2045" y="3"/>
                  </a:lnTo>
                  <a:lnTo>
                    <a:pt x="2048" y="2"/>
                  </a:lnTo>
                  <a:lnTo>
                    <a:pt x="2050" y="1"/>
                  </a:lnTo>
                  <a:lnTo>
                    <a:pt x="2056" y="0"/>
                  </a:lnTo>
                  <a:lnTo>
                    <a:pt x="2061" y="1"/>
                  </a:lnTo>
                  <a:lnTo>
                    <a:pt x="2066" y="2"/>
                  </a:lnTo>
                  <a:lnTo>
                    <a:pt x="2070" y="4"/>
                  </a:lnTo>
                  <a:lnTo>
                    <a:pt x="2074" y="7"/>
                  </a:lnTo>
                  <a:lnTo>
                    <a:pt x="2077" y="10"/>
                  </a:lnTo>
                  <a:lnTo>
                    <a:pt x="2079" y="14"/>
                  </a:lnTo>
                  <a:lnTo>
                    <a:pt x="2080" y="19"/>
                  </a:lnTo>
                  <a:lnTo>
                    <a:pt x="2081" y="24"/>
                  </a:lnTo>
                  <a:lnTo>
                    <a:pt x="2080" y="29"/>
                  </a:lnTo>
                  <a:lnTo>
                    <a:pt x="2080" y="32"/>
                  </a:lnTo>
                  <a:lnTo>
                    <a:pt x="2079" y="35"/>
                  </a:lnTo>
                  <a:lnTo>
                    <a:pt x="2078" y="37"/>
                  </a:lnTo>
                  <a:lnTo>
                    <a:pt x="2077" y="39"/>
                  </a:lnTo>
                  <a:lnTo>
                    <a:pt x="2075" y="41"/>
                  </a:lnTo>
                  <a:lnTo>
                    <a:pt x="2074" y="43"/>
                  </a:lnTo>
                  <a:lnTo>
                    <a:pt x="2072" y="45"/>
                  </a:lnTo>
                  <a:lnTo>
                    <a:pt x="2070" y="46"/>
                  </a:lnTo>
                  <a:lnTo>
                    <a:pt x="2068" y="48"/>
                  </a:lnTo>
                  <a:lnTo>
                    <a:pt x="2066" y="49"/>
                  </a:lnTo>
                  <a:lnTo>
                    <a:pt x="2063" y="49"/>
                  </a:lnTo>
                  <a:lnTo>
                    <a:pt x="2061" y="50"/>
                  </a:lnTo>
                  <a:lnTo>
                    <a:pt x="2056" y="51"/>
                  </a:lnTo>
                  <a:close/>
                  <a:moveTo>
                    <a:pt x="431" y="392"/>
                  </a:moveTo>
                  <a:lnTo>
                    <a:pt x="436" y="392"/>
                  </a:lnTo>
                  <a:lnTo>
                    <a:pt x="438" y="393"/>
                  </a:lnTo>
                  <a:lnTo>
                    <a:pt x="439" y="394"/>
                  </a:lnTo>
                  <a:lnTo>
                    <a:pt x="441" y="395"/>
                  </a:lnTo>
                  <a:lnTo>
                    <a:pt x="442" y="396"/>
                  </a:lnTo>
                  <a:lnTo>
                    <a:pt x="442" y="398"/>
                  </a:lnTo>
                  <a:lnTo>
                    <a:pt x="442" y="400"/>
                  </a:lnTo>
                  <a:lnTo>
                    <a:pt x="442" y="401"/>
                  </a:lnTo>
                  <a:lnTo>
                    <a:pt x="442" y="403"/>
                  </a:lnTo>
                  <a:lnTo>
                    <a:pt x="441" y="404"/>
                  </a:lnTo>
                  <a:lnTo>
                    <a:pt x="440" y="406"/>
                  </a:lnTo>
                  <a:lnTo>
                    <a:pt x="438" y="408"/>
                  </a:lnTo>
                  <a:lnTo>
                    <a:pt x="435" y="409"/>
                  </a:lnTo>
                  <a:lnTo>
                    <a:pt x="433" y="409"/>
                  </a:lnTo>
                  <a:lnTo>
                    <a:pt x="431" y="410"/>
                  </a:lnTo>
                  <a:lnTo>
                    <a:pt x="427" y="410"/>
                  </a:lnTo>
                  <a:lnTo>
                    <a:pt x="386" y="409"/>
                  </a:lnTo>
                  <a:lnTo>
                    <a:pt x="360" y="408"/>
                  </a:lnTo>
                  <a:lnTo>
                    <a:pt x="349" y="408"/>
                  </a:lnTo>
                  <a:lnTo>
                    <a:pt x="341" y="407"/>
                  </a:lnTo>
                  <a:lnTo>
                    <a:pt x="336" y="407"/>
                  </a:lnTo>
                  <a:lnTo>
                    <a:pt x="333" y="406"/>
                  </a:lnTo>
                  <a:lnTo>
                    <a:pt x="330" y="405"/>
                  </a:lnTo>
                  <a:lnTo>
                    <a:pt x="328" y="404"/>
                  </a:lnTo>
                  <a:lnTo>
                    <a:pt x="326" y="402"/>
                  </a:lnTo>
                  <a:lnTo>
                    <a:pt x="325" y="400"/>
                  </a:lnTo>
                  <a:lnTo>
                    <a:pt x="324" y="397"/>
                  </a:lnTo>
                  <a:lnTo>
                    <a:pt x="325" y="395"/>
                  </a:lnTo>
                  <a:lnTo>
                    <a:pt x="325" y="394"/>
                  </a:lnTo>
                  <a:lnTo>
                    <a:pt x="327" y="391"/>
                  </a:lnTo>
                  <a:lnTo>
                    <a:pt x="329" y="389"/>
                  </a:lnTo>
                  <a:lnTo>
                    <a:pt x="331" y="388"/>
                  </a:lnTo>
                  <a:lnTo>
                    <a:pt x="332" y="384"/>
                  </a:lnTo>
                  <a:lnTo>
                    <a:pt x="332" y="381"/>
                  </a:lnTo>
                  <a:lnTo>
                    <a:pt x="331" y="375"/>
                  </a:lnTo>
                  <a:lnTo>
                    <a:pt x="308" y="199"/>
                  </a:lnTo>
                  <a:lnTo>
                    <a:pt x="223" y="382"/>
                  </a:lnTo>
                  <a:lnTo>
                    <a:pt x="216" y="396"/>
                  </a:lnTo>
                  <a:lnTo>
                    <a:pt x="214" y="401"/>
                  </a:lnTo>
                  <a:lnTo>
                    <a:pt x="211" y="404"/>
                  </a:lnTo>
                  <a:lnTo>
                    <a:pt x="209" y="407"/>
                  </a:lnTo>
                  <a:lnTo>
                    <a:pt x="207" y="408"/>
                  </a:lnTo>
                  <a:lnTo>
                    <a:pt x="205" y="409"/>
                  </a:lnTo>
                  <a:lnTo>
                    <a:pt x="203" y="410"/>
                  </a:lnTo>
                  <a:lnTo>
                    <a:pt x="200" y="409"/>
                  </a:lnTo>
                  <a:lnTo>
                    <a:pt x="198" y="408"/>
                  </a:lnTo>
                  <a:lnTo>
                    <a:pt x="196" y="406"/>
                  </a:lnTo>
                  <a:lnTo>
                    <a:pt x="194" y="404"/>
                  </a:lnTo>
                  <a:lnTo>
                    <a:pt x="190" y="397"/>
                  </a:lnTo>
                  <a:lnTo>
                    <a:pt x="185" y="387"/>
                  </a:lnTo>
                  <a:lnTo>
                    <a:pt x="184" y="385"/>
                  </a:lnTo>
                  <a:lnTo>
                    <a:pt x="157" y="333"/>
                  </a:lnTo>
                  <a:lnTo>
                    <a:pt x="143" y="304"/>
                  </a:lnTo>
                  <a:lnTo>
                    <a:pt x="135" y="287"/>
                  </a:lnTo>
                  <a:lnTo>
                    <a:pt x="112" y="234"/>
                  </a:lnTo>
                  <a:lnTo>
                    <a:pt x="98" y="204"/>
                  </a:lnTo>
                  <a:lnTo>
                    <a:pt x="78" y="361"/>
                  </a:lnTo>
                  <a:lnTo>
                    <a:pt x="77" y="371"/>
                  </a:lnTo>
                  <a:lnTo>
                    <a:pt x="77" y="381"/>
                  </a:lnTo>
                  <a:lnTo>
                    <a:pt x="77" y="384"/>
                  </a:lnTo>
                  <a:lnTo>
                    <a:pt x="77" y="385"/>
                  </a:lnTo>
                  <a:lnTo>
                    <a:pt x="78" y="386"/>
                  </a:lnTo>
                  <a:lnTo>
                    <a:pt x="81" y="388"/>
                  </a:lnTo>
                  <a:lnTo>
                    <a:pt x="85" y="390"/>
                  </a:lnTo>
                  <a:lnTo>
                    <a:pt x="94" y="391"/>
                  </a:lnTo>
                  <a:lnTo>
                    <a:pt x="102" y="392"/>
                  </a:lnTo>
                  <a:lnTo>
                    <a:pt x="105" y="392"/>
                  </a:lnTo>
                  <a:lnTo>
                    <a:pt x="108" y="393"/>
                  </a:lnTo>
                  <a:lnTo>
                    <a:pt x="110" y="394"/>
                  </a:lnTo>
                  <a:lnTo>
                    <a:pt x="112" y="395"/>
                  </a:lnTo>
                  <a:lnTo>
                    <a:pt x="112" y="397"/>
                  </a:lnTo>
                  <a:lnTo>
                    <a:pt x="113" y="398"/>
                  </a:lnTo>
                  <a:lnTo>
                    <a:pt x="113" y="400"/>
                  </a:lnTo>
                  <a:lnTo>
                    <a:pt x="113" y="403"/>
                  </a:lnTo>
                  <a:lnTo>
                    <a:pt x="111" y="406"/>
                  </a:lnTo>
                  <a:lnTo>
                    <a:pt x="109" y="408"/>
                  </a:lnTo>
                  <a:lnTo>
                    <a:pt x="107" y="409"/>
                  </a:lnTo>
                  <a:lnTo>
                    <a:pt x="105" y="409"/>
                  </a:lnTo>
                  <a:lnTo>
                    <a:pt x="102" y="410"/>
                  </a:lnTo>
                  <a:lnTo>
                    <a:pt x="98" y="410"/>
                  </a:lnTo>
                  <a:lnTo>
                    <a:pt x="82" y="410"/>
                  </a:lnTo>
                  <a:lnTo>
                    <a:pt x="67" y="409"/>
                  </a:lnTo>
                  <a:lnTo>
                    <a:pt x="54" y="409"/>
                  </a:lnTo>
                  <a:lnTo>
                    <a:pt x="39" y="409"/>
                  </a:lnTo>
                  <a:lnTo>
                    <a:pt x="13" y="410"/>
                  </a:lnTo>
                  <a:lnTo>
                    <a:pt x="9" y="410"/>
                  </a:lnTo>
                  <a:lnTo>
                    <a:pt x="6" y="409"/>
                  </a:lnTo>
                  <a:lnTo>
                    <a:pt x="4" y="408"/>
                  </a:lnTo>
                  <a:lnTo>
                    <a:pt x="2" y="406"/>
                  </a:lnTo>
                  <a:lnTo>
                    <a:pt x="0" y="403"/>
                  </a:lnTo>
                  <a:lnTo>
                    <a:pt x="0" y="400"/>
                  </a:lnTo>
                  <a:lnTo>
                    <a:pt x="0" y="399"/>
                  </a:lnTo>
                  <a:lnTo>
                    <a:pt x="1" y="397"/>
                  </a:lnTo>
                  <a:lnTo>
                    <a:pt x="1" y="396"/>
                  </a:lnTo>
                  <a:lnTo>
                    <a:pt x="2" y="395"/>
                  </a:lnTo>
                  <a:lnTo>
                    <a:pt x="4" y="394"/>
                  </a:lnTo>
                  <a:lnTo>
                    <a:pt x="6" y="393"/>
                  </a:lnTo>
                  <a:lnTo>
                    <a:pt x="8" y="392"/>
                  </a:lnTo>
                  <a:lnTo>
                    <a:pt x="12" y="392"/>
                  </a:lnTo>
                  <a:lnTo>
                    <a:pt x="17" y="392"/>
                  </a:lnTo>
                  <a:lnTo>
                    <a:pt x="23" y="391"/>
                  </a:lnTo>
                  <a:lnTo>
                    <a:pt x="26" y="389"/>
                  </a:lnTo>
                  <a:lnTo>
                    <a:pt x="29" y="387"/>
                  </a:lnTo>
                  <a:lnTo>
                    <a:pt x="31" y="384"/>
                  </a:lnTo>
                  <a:lnTo>
                    <a:pt x="32" y="380"/>
                  </a:lnTo>
                  <a:lnTo>
                    <a:pt x="35" y="371"/>
                  </a:lnTo>
                  <a:lnTo>
                    <a:pt x="37" y="361"/>
                  </a:lnTo>
                  <a:lnTo>
                    <a:pt x="78" y="79"/>
                  </a:lnTo>
                  <a:lnTo>
                    <a:pt x="79" y="75"/>
                  </a:lnTo>
                  <a:lnTo>
                    <a:pt x="80" y="71"/>
                  </a:lnTo>
                  <a:lnTo>
                    <a:pt x="82" y="68"/>
                  </a:lnTo>
                  <a:lnTo>
                    <a:pt x="84" y="66"/>
                  </a:lnTo>
                  <a:lnTo>
                    <a:pt x="87" y="64"/>
                  </a:lnTo>
                  <a:lnTo>
                    <a:pt x="89" y="64"/>
                  </a:lnTo>
                  <a:lnTo>
                    <a:pt x="90" y="64"/>
                  </a:lnTo>
                  <a:lnTo>
                    <a:pt x="93" y="64"/>
                  </a:lnTo>
                  <a:lnTo>
                    <a:pt x="95" y="65"/>
                  </a:lnTo>
                  <a:lnTo>
                    <a:pt x="97" y="66"/>
                  </a:lnTo>
                  <a:lnTo>
                    <a:pt x="99" y="68"/>
                  </a:lnTo>
                  <a:lnTo>
                    <a:pt x="100" y="70"/>
                  </a:lnTo>
                  <a:lnTo>
                    <a:pt x="102" y="73"/>
                  </a:lnTo>
                  <a:lnTo>
                    <a:pt x="106" y="80"/>
                  </a:lnTo>
                  <a:lnTo>
                    <a:pt x="216" y="314"/>
                  </a:lnTo>
                  <a:lnTo>
                    <a:pt x="325" y="77"/>
                  </a:lnTo>
                  <a:lnTo>
                    <a:pt x="327" y="73"/>
                  </a:lnTo>
                  <a:lnTo>
                    <a:pt x="329" y="69"/>
                  </a:lnTo>
                  <a:lnTo>
                    <a:pt x="331" y="67"/>
                  </a:lnTo>
                  <a:lnTo>
                    <a:pt x="333" y="65"/>
                  </a:lnTo>
                  <a:lnTo>
                    <a:pt x="336" y="64"/>
                  </a:lnTo>
                  <a:lnTo>
                    <a:pt x="339" y="64"/>
                  </a:lnTo>
                  <a:lnTo>
                    <a:pt x="342" y="64"/>
                  </a:lnTo>
                  <a:lnTo>
                    <a:pt x="345" y="66"/>
                  </a:lnTo>
                  <a:lnTo>
                    <a:pt x="347" y="68"/>
                  </a:lnTo>
                  <a:lnTo>
                    <a:pt x="348" y="71"/>
                  </a:lnTo>
                  <a:lnTo>
                    <a:pt x="350" y="74"/>
                  </a:lnTo>
                  <a:lnTo>
                    <a:pt x="350" y="77"/>
                  </a:lnTo>
                  <a:lnTo>
                    <a:pt x="351" y="81"/>
                  </a:lnTo>
                  <a:lnTo>
                    <a:pt x="389" y="348"/>
                  </a:lnTo>
                  <a:lnTo>
                    <a:pt x="392" y="366"/>
                  </a:lnTo>
                  <a:lnTo>
                    <a:pt x="394" y="372"/>
                  </a:lnTo>
                  <a:lnTo>
                    <a:pt x="396" y="377"/>
                  </a:lnTo>
                  <a:lnTo>
                    <a:pt x="398" y="381"/>
                  </a:lnTo>
                  <a:lnTo>
                    <a:pt x="399" y="383"/>
                  </a:lnTo>
                  <a:lnTo>
                    <a:pt x="400" y="384"/>
                  </a:lnTo>
                  <a:lnTo>
                    <a:pt x="403" y="386"/>
                  </a:lnTo>
                  <a:lnTo>
                    <a:pt x="406" y="388"/>
                  </a:lnTo>
                  <a:lnTo>
                    <a:pt x="414" y="390"/>
                  </a:lnTo>
                  <a:lnTo>
                    <a:pt x="421" y="391"/>
                  </a:lnTo>
                  <a:lnTo>
                    <a:pt x="431" y="392"/>
                  </a:lnTo>
                  <a:close/>
                  <a:moveTo>
                    <a:pt x="743" y="334"/>
                  </a:moveTo>
                  <a:lnTo>
                    <a:pt x="746" y="334"/>
                  </a:lnTo>
                  <a:lnTo>
                    <a:pt x="748" y="335"/>
                  </a:lnTo>
                  <a:lnTo>
                    <a:pt x="750" y="337"/>
                  </a:lnTo>
                  <a:lnTo>
                    <a:pt x="751" y="339"/>
                  </a:lnTo>
                  <a:lnTo>
                    <a:pt x="752" y="343"/>
                  </a:lnTo>
                  <a:lnTo>
                    <a:pt x="752" y="347"/>
                  </a:lnTo>
                  <a:lnTo>
                    <a:pt x="751" y="358"/>
                  </a:lnTo>
                  <a:lnTo>
                    <a:pt x="750" y="372"/>
                  </a:lnTo>
                  <a:lnTo>
                    <a:pt x="748" y="386"/>
                  </a:lnTo>
                  <a:lnTo>
                    <a:pt x="746" y="396"/>
                  </a:lnTo>
                  <a:lnTo>
                    <a:pt x="745" y="401"/>
                  </a:lnTo>
                  <a:lnTo>
                    <a:pt x="742" y="405"/>
                  </a:lnTo>
                  <a:lnTo>
                    <a:pt x="740" y="408"/>
                  </a:lnTo>
                  <a:lnTo>
                    <a:pt x="737" y="409"/>
                  </a:lnTo>
                  <a:lnTo>
                    <a:pt x="733" y="410"/>
                  </a:lnTo>
                  <a:lnTo>
                    <a:pt x="729" y="411"/>
                  </a:lnTo>
                  <a:lnTo>
                    <a:pt x="719" y="411"/>
                  </a:lnTo>
                  <a:lnTo>
                    <a:pt x="669" y="411"/>
                  </a:lnTo>
                  <a:lnTo>
                    <a:pt x="634" y="410"/>
                  </a:lnTo>
                  <a:lnTo>
                    <a:pt x="601" y="409"/>
                  </a:lnTo>
                  <a:lnTo>
                    <a:pt x="581" y="409"/>
                  </a:lnTo>
                  <a:lnTo>
                    <a:pt x="548" y="410"/>
                  </a:lnTo>
                  <a:lnTo>
                    <a:pt x="544" y="410"/>
                  </a:lnTo>
                  <a:lnTo>
                    <a:pt x="541" y="409"/>
                  </a:lnTo>
                  <a:lnTo>
                    <a:pt x="539" y="408"/>
                  </a:lnTo>
                  <a:lnTo>
                    <a:pt x="537" y="407"/>
                  </a:lnTo>
                  <a:lnTo>
                    <a:pt x="535" y="403"/>
                  </a:lnTo>
                  <a:lnTo>
                    <a:pt x="535" y="400"/>
                  </a:lnTo>
                  <a:lnTo>
                    <a:pt x="535" y="399"/>
                  </a:lnTo>
                  <a:lnTo>
                    <a:pt x="535" y="398"/>
                  </a:lnTo>
                  <a:lnTo>
                    <a:pt x="536" y="396"/>
                  </a:lnTo>
                  <a:lnTo>
                    <a:pt x="537" y="395"/>
                  </a:lnTo>
                  <a:lnTo>
                    <a:pt x="538" y="394"/>
                  </a:lnTo>
                  <a:lnTo>
                    <a:pt x="540" y="393"/>
                  </a:lnTo>
                  <a:lnTo>
                    <a:pt x="543" y="392"/>
                  </a:lnTo>
                  <a:lnTo>
                    <a:pt x="546" y="392"/>
                  </a:lnTo>
                  <a:lnTo>
                    <a:pt x="553" y="391"/>
                  </a:lnTo>
                  <a:lnTo>
                    <a:pt x="560" y="390"/>
                  </a:lnTo>
                  <a:lnTo>
                    <a:pt x="563" y="389"/>
                  </a:lnTo>
                  <a:lnTo>
                    <a:pt x="566" y="385"/>
                  </a:lnTo>
                  <a:lnTo>
                    <a:pt x="566" y="383"/>
                  </a:lnTo>
                  <a:lnTo>
                    <a:pt x="567" y="379"/>
                  </a:lnTo>
                  <a:lnTo>
                    <a:pt x="569" y="371"/>
                  </a:lnTo>
                  <a:lnTo>
                    <a:pt x="570" y="355"/>
                  </a:lnTo>
                  <a:lnTo>
                    <a:pt x="571" y="333"/>
                  </a:lnTo>
                  <a:lnTo>
                    <a:pt x="571" y="280"/>
                  </a:lnTo>
                  <a:lnTo>
                    <a:pt x="571" y="204"/>
                  </a:lnTo>
                  <a:lnTo>
                    <a:pt x="571" y="138"/>
                  </a:lnTo>
                  <a:lnTo>
                    <a:pt x="570" y="123"/>
                  </a:lnTo>
                  <a:lnTo>
                    <a:pt x="570" y="112"/>
                  </a:lnTo>
                  <a:lnTo>
                    <a:pt x="569" y="104"/>
                  </a:lnTo>
                  <a:lnTo>
                    <a:pt x="568" y="101"/>
                  </a:lnTo>
                  <a:lnTo>
                    <a:pt x="567" y="98"/>
                  </a:lnTo>
                  <a:lnTo>
                    <a:pt x="565" y="96"/>
                  </a:lnTo>
                  <a:lnTo>
                    <a:pt x="562" y="95"/>
                  </a:lnTo>
                  <a:lnTo>
                    <a:pt x="559" y="93"/>
                  </a:lnTo>
                  <a:lnTo>
                    <a:pt x="556" y="92"/>
                  </a:lnTo>
                  <a:lnTo>
                    <a:pt x="549" y="92"/>
                  </a:lnTo>
                  <a:lnTo>
                    <a:pt x="541" y="91"/>
                  </a:lnTo>
                  <a:lnTo>
                    <a:pt x="537" y="91"/>
                  </a:lnTo>
                  <a:lnTo>
                    <a:pt x="534" y="90"/>
                  </a:lnTo>
                  <a:lnTo>
                    <a:pt x="532" y="89"/>
                  </a:lnTo>
                  <a:lnTo>
                    <a:pt x="531" y="88"/>
                  </a:lnTo>
                  <a:lnTo>
                    <a:pt x="530" y="87"/>
                  </a:lnTo>
                  <a:lnTo>
                    <a:pt x="529" y="85"/>
                  </a:lnTo>
                  <a:lnTo>
                    <a:pt x="528" y="82"/>
                  </a:lnTo>
                  <a:lnTo>
                    <a:pt x="529" y="79"/>
                  </a:lnTo>
                  <a:lnTo>
                    <a:pt x="530" y="77"/>
                  </a:lnTo>
                  <a:lnTo>
                    <a:pt x="532" y="75"/>
                  </a:lnTo>
                  <a:lnTo>
                    <a:pt x="534" y="74"/>
                  </a:lnTo>
                  <a:lnTo>
                    <a:pt x="539" y="73"/>
                  </a:lnTo>
                  <a:lnTo>
                    <a:pt x="543" y="73"/>
                  </a:lnTo>
                  <a:lnTo>
                    <a:pt x="582" y="74"/>
                  </a:lnTo>
                  <a:lnTo>
                    <a:pt x="603" y="74"/>
                  </a:lnTo>
                  <a:lnTo>
                    <a:pt x="709" y="74"/>
                  </a:lnTo>
                  <a:lnTo>
                    <a:pt x="719" y="73"/>
                  </a:lnTo>
                  <a:lnTo>
                    <a:pt x="726" y="72"/>
                  </a:lnTo>
                  <a:lnTo>
                    <a:pt x="728" y="71"/>
                  </a:lnTo>
                  <a:lnTo>
                    <a:pt x="731" y="70"/>
                  </a:lnTo>
                  <a:lnTo>
                    <a:pt x="734" y="70"/>
                  </a:lnTo>
                  <a:lnTo>
                    <a:pt x="736" y="70"/>
                  </a:lnTo>
                  <a:lnTo>
                    <a:pt x="738" y="71"/>
                  </a:lnTo>
                  <a:lnTo>
                    <a:pt x="740" y="72"/>
                  </a:lnTo>
                  <a:lnTo>
                    <a:pt x="741" y="74"/>
                  </a:lnTo>
                  <a:lnTo>
                    <a:pt x="741" y="76"/>
                  </a:lnTo>
                  <a:lnTo>
                    <a:pt x="742" y="79"/>
                  </a:lnTo>
                  <a:lnTo>
                    <a:pt x="741" y="84"/>
                  </a:lnTo>
                  <a:lnTo>
                    <a:pt x="740" y="92"/>
                  </a:lnTo>
                  <a:lnTo>
                    <a:pt x="738" y="107"/>
                  </a:lnTo>
                  <a:lnTo>
                    <a:pt x="738" y="117"/>
                  </a:lnTo>
                  <a:lnTo>
                    <a:pt x="736" y="136"/>
                  </a:lnTo>
                  <a:lnTo>
                    <a:pt x="735" y="139"/>
                  </a:lnTo>
                  <a:lnTo>
                    <a:pt x="734" y="141"/>
                  </a:lnTo>
                  <a:lnTo>
                    <a:pt x="733" y="143"/>
                  </a:lnTo>
                  <a:lnTo>
                    <a:pt x="732" y="144"/>
                  </a:lnTo>
                  <a:lnTo>
                    <a:pt x="729" y="145"/>
                  </a:lnTo>
                  <a:lnTo>
                    <a:pt x="727" y="145"/>
                  </a:lnTo>
                  <a:lnTo>
                    <a:pt x="725" y="145"/>
                  </a:lnTo>
                  <a:lnTo>
                    <a:pt x="722" y="143"/>
                  </a:lnTo>
                  <a:lnTo>
                    <a:pt x="721" y="143"/>
                  </a:lnTo>
                  <a:lnTo>
                    <a:pt x="720" y="142"/>
                  </a:lnTo>
                  <a:lnTo>
                    <a:pt x="719" y="140"/>
                  </a:lnTo>
                  <a:lnTo>
                    <a:pt x="719" y="137"/>
                  </a:lnTo>
                  <a:lnTo>
                    <a:pt x="718" y="134"/>
                  </a:lnTo>
                  <a:lnTo>
                    <a:pt x="718" y="131"/>
                  </a:lnTo>
                  <a:lnTo>
                    <a:pt x="718" y="128"/>
                  </a:lnTo>
                  <a:lnTo>
                    <a:pt x="717" y="124"/>
                  </a:lnTo>
                  <a:lnTo>
                    <a:pt x="716" y="120"/>
                  </a:lnTo>
                  <a:lnTo>
                    <a:pt x="714" y="117"/>
                  </a:lnTo>
                  <a:lnTo>
                    <a:pt x="713" y="115"/>
                  </a:lnTo>
                  <a:lnTo>
                    <a:pt x="711" y="113"/>
                  </a:lnTo>
                  <a:lnTo>
                    <a:pt x="708" y="112"/>
                  </a:lnTo>
                  <a:lnTo>
                    <a:pt x="704" y="110"/>
                  </a:lnTo>
                  <a:lnTo>
                    <a:pt x="699" y="109"/>
                  </a:lnTo>
                  <a:lnTo>
                    <a:pt x="692" y="108"/>
                  </a:lnTo>
                  <a:lnTo>
                    <a:pt x="666" y="107"/>
                  </a:lnTo>
                  <a:lnTo>
                    <a:pt x="635" y="106"/>
                  </a:lnTo>
                  <a:lnTo>
                    <a:pt x="635" y="214"/>
                  </a:lnTo>
                  <a:lnTo>
                    <a:pt x="678" y="214"/>
                  </a:lnTo>
                  <a:lnTo>
                    <a:pt x="700" y="213"/>
                  </a:lnTo>
                  <a:lnTo>
                    <a:pt x="706" y="213"/>
                  </a:lnTo>
                  <a:lnTo>
                    <a:pt x="710" y="212"/>
                  </a:lnTo>
                  <a:lnTo>
                    <a:pt x="714" y="211"/>
                  </a:lnTo>
                  <a:lnTo>
                    <a:pt x="717" y="209"/>
                  </a:lnTo>
                  <a:lnTo>
                    <a:pt x="719" y="206"/>
                  </a:lnTo>
                  <a:lnTo>
                    <a:pt x="722" y="203"/>
                  </a:lnTo>
                  <a:lnTo>
                    <a:pt x="724" y="202"/>
                  </a:lnTo>
                  <a:lnTo>
                    <a:pt x="727" y="201"/>
                  </a:lnTo>
                  <a:lnTo>
                    <a:pt x="730" y="202"/>
                  </a:lnTo>
                  <a:lnTo>
                    <a:pt x="733" y="204"/>
                  </a:lnTo>
                  <a:lnTo>
                    <a:pt x="734" y="205"/>
                  </a:lnTo>
                  <a:lnTo>
                    <a:pt x="734" y="206"/>
                  </a:lnTo>
                  <a:lnTo>
                    <a:pt x="735" y="210"/>
                  </a:lnTo>
                  <a:lnTo>
                    <a:pt x="734" y="215"/>
                  </a:lnTo>
                  <a:lnTo>
                    <a:pt x="733" y="224"/>
                  </a:lnTo>
                  <a:lnTo>
                    <a:pt x="732" y="242"/>
                  </a:lnTo>
                  <a:lnTo>
                    <a:pt x="730" y="270"/>
                  </a:lnTo>
                  <a:lnTo>
                    <a:pt x="730" y="274"/>
                  </a:lnTo>
                  <a:lnTo>
                    <a:pt x="729" y="278"/>
                  </a:lnTo>
                  <a:lnTo>
                    <a:pt x="728" y="281"/>
                  </a:lnTo>
                  <a:lnTo>
                    <a:pt x="726" y="282"/>
                  </a:lnTo>
                  <a:lnTo>
                    <a:pt x="724" y="283"/>
                  </a:lnTo>
                  <a:lnTo>
                    <a:pt x="721" y="284"/>
                  </a:lnTo>
                  <a:lnTo>
                    <a:pt x="718" y="283"/>
                  </a:lnTo>
                  <a:lnTo>
                    <a:pt x="715" y="281"/>
                  </a:lnTo>
                  <a:lnTo>
                    <a:pt x="714" y="280"/>
                  </a:lnTo>
                  <a:lnTo>
                    <a:pt x="713" y="278"/>
                  </a:lnTo>
                  <a:lnTo>
                    <a:pt x="712" y="277"/>
                  </a:lnTo>
                  <a:lnTo>
                    <a:pt x="712" y="275"/>
                  </a:lnTo>
                  <a:lnTo>
                    <a:pt x="712" y="271"/>
                  </a:lnTo>
                  <a:lnTo>
                    <a:pt x="712" y="266"/>
                  </a:lnTo>
                  <a:lnTo>
                    <a:pt x="711" y="260"/>
                  </a:lnTo>
                  <a:lnTo>
                    <a:pt x="709" y="256"/>
                  </a:lnTo>
                  <a:lnTo>
                    <a:pt x="706" y="253"/>
                  </a:lnTo>
                  <a:lnTo>
                    <a:pt x="704" y="251"/>
                  </a:lnTo>
                  <a:lnTo>
                    <a:pt x="701" y="249"/>
                  </a:lnTo>
                  <a:lnTo>
                    <a:pt x="697" y="248"/>
                  </a:lnTo>
                  <a:lnTo>
                    <a:pt x="692" y="248"/>
                  </a:lnTo>
                  <a:lnTo>
                    <a:pt x="666" y="247"/>
                  </a:lnTo>
                  <a:lnTo>
                    <a:pt x="635" y="246"/>
                  </a:lnTo>
                  <a:lnTo>
                    <a:pt x="635" y="297"/>
                  </a:lnTo>
                  <a:lnTo>
                    <a:pt x="635" y="325"/>
                  </a:lnTo>
                  <a:lnTo>
                    <a:pt x="635" y="346"/>
                  </a:lnTo>
                  <a:lnTo>
                    <a:pt x="635" y="355"/>
                  </a:lnTo>
                  <a:lnTo>
                    <a:pt x="636" y="362"/>
                  </a:lnTo>
                  <a:lnTo>
                    <a:pt x="637" y="365"/>
                  </a:lnTo>
                  <a:lnTo>
                    <a:pt x="638" y="367"/>
                  </a:lnTo>
                  <a:lnTo>
                    <a:pt x="640" y="369"/>
                  </a:lnTo>
                  <a:lnTo>
                    <a:pt x="642" y="371"/>
                  </a:lnTo>
                  <a:lnTo>
                    <a:pt x="643" y="372"/>
                  </a:lnTo>
                  <a:lnTo>
                    <a:pt x="644" y="373"/>
                  </a:lnTo>
                  <a:lnTo>
                    <a:pt x="647" y="374"/>
                  </a:lnTo>
                  <a:lnTo>
                    <a:pt x="651" y="375"/>
                  </a:lnTo>
                  <a:lnTo>
                    <a:pt x="655" y="376"/>
                  </a:lnTo>
                  <a:lnTo>
                    <a:pt x="666" y="377"/>
                  </a:lnTo>
                  <a:lnTo>
                    <a:pt x="680" y="378"/>
                  </a:lnTo>
                  <a:lnTo>
                    <a:pt x="689" y="377"/>
                  </a:lnTo>
                  <a:lnTo>
                    <a:pt x="699" y="377"/>
                  </a:lnTo>
                  <a:lnTo>
                    <a:pt x="704" y="376"/>
                  </a:lnTo>
                  <a:lnTo>
                    <a:pt x="709" y="376"/>
                  </a:lnTo>
                  <a:lnTo>
                    <a:pt x="714" y="374"/>
                  </a:lnTo>
                  <a:lnTo>
                    <a:pt x="718" y="373"/>
                  </a:lnTo>
                  <a:lnTo>
                    <a:pt x="721" y="371"/>
                  </a:lnTo>
                  <a:lnTo>
                    <a:pt x="722" y="370"/>
                  </a:lnTo>
                  <a:lnTo>
                    <a:pt x="724" y="369"/>
                  </a:lnTo>
                  <a:lnTo>
                    <a:pt x="726" y="366"/>
                  </a:lnTo>
                  <a:lnTo>
                    <a:pt x="728" y="363"/>
                  </a:lnTo>
                  <a:lnTo>
                    <a:pt x="730" y="360"/>
                  </a:lnTo>
                  <a:lnTo>
                    <a:pt x="731" y="355"/>
                  </a:lnTo>
                  <a:lnTo>
                    <a:pt x="733" y="350"/>
                  </a:lnTo>
                  <a:lnTo>
                    <a:pt x="734" y="345"/>
                  </a:lnTo>
                  <a:lnTo>
                    <a:pt x="735" y="342"/>
                  </a:lnTo>
                  <a:lnTo>
                    <a:pt x="735" y="340"/>
                  </a:lnTo>
                  <a:lnTo>
                    <a:pt x="736" y="338"/>
                  </a:lnTo>
                  <a:lnTo>
                    <a:pt x="737" y="336"/>
                  </a:lnTo>
                  <a:lnTo>
                    <a:pt x="739" y="335"/>
                  </a:lnTo>
                  <a:lnTo>
                    <a:pt x="741" y="334"/>
                  </a:lnTo>
                  <a:lnTo>
                    <a:pt x="743" y="334"/>
                  </a:lnTo>
                  <a:close/>
                  <a:moveTo>
                    <a:pt x="1232" y="392"/>
                  </a:moveTo>
                  <a:lnTo>
                    <a:pt x="1236" y="392"/>
                  </a:lnTo>
                  <a:lnTo>
                    <a:pt x="1239" y="393"/>
                  </a:lnTo>
                  <a:lnTo>
                    <a:pt x="1241" y="394"/>
                  </a:lnTo>
                  <a:lnTo>
                    <a:pt x="1242" y="395"/>
                  </a:lnTo>
                  <a:lnTo>
                    <a:pt x="1244" y="398"/>
                  </a:lnTo>
                  <a:lnTo>
                    <a:pt x="1244" y="401"/>
                  </a:lnTo>
                  <a:lnTo>
                    <a:pt x="1244" y="403"/>
                  </a:lnTo>
                  <a:lnTo>
                    <a:pt x="1243" y="404"/>
                  </a:lnTo>
                  <a:lnTo>
                    <a:pt x="1242" y="406"/>
                  </a:lnTo>
                  <a:lnTo>
                    <a:pt x="1240" y="408"/>
                  </a:lnTo>
                  <a:lnTo>
                    <a:pt x="1238" y="409"/>
                  </a:lnTo>
                  <a:lnTo>
                    <a:pt x="1235" y="410"/>
                  </a:lnTo>
                  <a:lnTo>
                    <a:pt x="1231" y="410"/>
                  </a:lnTo>
                  <a:lnTo>
                    <a:pt x="1207" y="410"/>
                  </a:lnTo>
                  <a:lnTo>
                    <a:pt x="1185" y="409"/>
                  </a:lnTo>
                  <a:lnTo>
                    <a:pt x="1165" y="409"/>
                  </a:lnTo>
                  <a:lnTo>
                    <a:pt x="1146" y="409"/>
                  </a:lnTo>
                  <a:lnTo>
                    <a:pt x="1113" y="410"/>
                  </a:lnTo>
                  <a:lnTo>
                    <a:pt x="1109" y="410"/>
                  </a:lnTo>
                  <a:lnTo>
                    <a:pt x="1107" y="409"/>
                  </a:lnTo>
                  <a:lnTo>
                    <a:pt x="1106" y="409"/>
                  </a:lnTo>
                  <a:lnTo>
                    <a:pt x="1104" y="408"/>
                  </a:lnTo>
                  <a:lnTo>
                    <a:pt x="1102" y="407"/>
                  </a:lnTo>
                  <a:lnTo>
                    <a:pt x="1100" y="405"/>
                  </a:lnTo>
                  <a:lnTo>
                    <a:pt x="1100" y="404"/>
                  </a:lnTo>
                  <a:lnTo>
                    <a:pt x="1099" y="402"/>
                  </a:lnTo>
                  <a:lnTo>
                    <a:pt x="1099" y="401"/>
                  </a:lnTo>
                  <a:lnTo>
                    <a:pt x="1099" y="398"/>
                  </a:lnTo>
                  <a:lnTo>
                    <a:pt x="1100" y="397"/>
                  </a:lnTo>
                  <a:lnTo>
                    <a:pt x="1101" y="395"/>
                  </a:lnTo>
                  <a:lnTo>
                    <a:pt x="1103" y="394"/>
                  </a:lnTo>
                  <a:lnTo>
                    <a:pt x="1105" y="393"/>
                  </a:lnTo>
                  <a:lnTo>
                    <a:pt x="1107" y="392"/>
                  </a:lnTo>
                  <a:lnTo>
                    <a:pt x="1111" y="392"/>
                  </a:lnTo>
                  <a:lnTo>
                    <a:pt x="1118" y="391"/>
                  </a:lnTo>
                  <a:lnTo>
                    <a:pt x="1125" y="390"/>
                  </a:lnTo>
                  <a:lnTo>
                    <a:pt x="1128" y="389"/>
                  </a:lnTo>
                  <a:lnTo>
                    <a:pt x="1130" y="385"/>
                  </a:lnTo>
                  <a:lnTo>
                    <a:pt x="1131" y="383"/>
                  </a:lnTo>
                  <a:lnTo>
                    <a:pt x="1132" y="379"/>
                  </a:lnTo>
                  <a:lnTo>
                    <a:pt x="1133" y="371"/>
                  </a:lnTo>
                  <a:lnTo>
                    <a:pt x="1134" y="355"/>
                  </a:lnTo>
                  <a:lnTo>
                    <a:pt x="1135" y="333"/>
                  </a:lnTo>
                  <a:lnTo>
                    <a:pt x="1135" y="280"/>
                  </a:lnTo>
                  <a:lnTo>
                    <a:pt x="1135" y="244"/>
                  </a:lnTo>
                  <a:lnTo>
                    <a:pt x="980" y="244"/>
                  </a:lnTo>
                  <a:lnTo>
                    <a:pt x="980" y="280"/>
                  </a:lnTo>
                  <a:lnTo>
                    <a:pt x="980" y="333"/>
                  </a:lnTo>
                  <a:lnTo>
                    <a:pt x="981" y="355"/>
                  </a:lnTo>
                  <a:lnTo>
                    <a:pt x="982" y="371"/>
                  </a:lnTo>
                  <a:lnTo>
                    <a:pt x="984" y="380"/>
                  </a:lnTo>
                  <a:lnTo>
                    <a:pt x="985" y="383"/>
                  </a:lnTo>
                  <a:lnTo>
                    <a:pt x="986" y="385"/>
                  </a:lnTo>
                  <a:lnTo>
                    <a:pt x="987" y="387"/>
                  </a:lnTo>
                  <a:lnTo>
                    <a:pt x="989" y="389"/>
                  </a:lnTo>
                  <a:lnTo>
                    <a:pt x="992" y="390"/>
                  </a:lnTo>
                  <a:lnTo>
                    <a:pt x="994" y="390"/>
                  </a:lnTo>
                  <a:lnTo>
                    <a:pt x="1004" y="391"/>
                  </a:lnTo>
                  <a:lnTo>
                    <a:pt x="1015" y="392"/>
                  </a:lnTo>
                  <a:lnTo>
                    <a:pt x="1019" y="392"/>
                  </a:lnTo>
                  <a:lnTo>
                    <a:pt x="1021" y="393"/>
                  </a:lnTo>
                  <a:lnTo>
                    <a:pt x="1023" y="394"/>
                  </a:lnTo>
                  <a:lnTo>
                    <a:pt x="1025" y="395"/>
                  </a:lnTo>
                  <a:lnTo>
                    <a:pt x="1026" y="398"/>
                  </a:lnTo>
                  <a:lnTo>
                    <a:pt x="1027" y="401"/>
                  </a:lnTo>
                  <a:lnTo>
                    <a:pt x="1026" y="403"/>
                  </a:lnTo>
                  <a:lnTo>
                    <a:pt x="1026" y="404"/>
                  </a:lnTo>
                  <a:lnTo>
                    <a:pt x="1025" y="406"/>
                  </a:lnTo>
                  <a:lnTo>
                    <a:pt x="1023" y="408"/>
                  </a:lnTo>
                  <a:lnTo>
                    <a:pt x="1021" y="409"/>
                  </a:lnTo>
                  <a:lnTo>
                    <a:pt x="1017" y="410"/>
                  </a:lnTo>
                  <a:lnTo>
                    <a:pt x="1013" y="410"/>
                  </a:lnTo>
                  <a:lnTo>
                    <a:pt x="989" y="410"/>
                  </a:lnTo>
                  <a:lnTo>
                    <a:pt x="968" y="409"/>
                  </a:lnTo>
                  <a:lnTo>
                    <a:pt x="948" y="409"/>
                  </a:lnTo>
                  <a:lnTo>
                    <a:pt x="928" y="409"/>
                  </a:lnTo>
                  <a:lnTo>
                    <a:pt x="895" y="410"/>
                  </a:lnTo>
                  <a:lnTo>
                    <a:pt x="891" y="410"/>
                  </a:lnTo>
                  <a:lnTo>
                    <a:pt x="888" y="409"/>
                  </a:lnTo>
                  <a:lnTo>
                    <a:pt x="886" y="408"/>
                  </a:lnTo>
                  <a:lnTo>
                    <a:pt x="884" y="407"/>
                  </a:lnTo>
                  <a:lnTo>
                    <a:pt x="882" y="403"/>
                  </a:lnTo>
                  <a:lnTo>
                    <a:pt x="882" y="401"/>
                  </a:lnTo>
                  <a:lnTo>
                    <a:pt x="882" y="398"/>
                  </a:lnTo>
                  <a:lnTo>
                    <a:pt x="883" y="397"/>
                  </a:lnTo>
                  <a:lnTo>
                    <a:pt x="884" y="395"/>
                  </a:lnTo>
                  <a:lnTo>
                    <a:pt x="885" y="394"/>
                  </a:lnTo>
                  <a:lnTo>
                    <a:pt x="887" y="393"/>
                  </a:lnTo>
                  <a:lnTo>
                    <a:pt x="890" y="392"/>
                  </a:lnTo>
                  <a:lnTo>
                    <a:pt x="893" y="392"/>
                  </a:lnTo>
                  <a:lnTo>
                    <a:pt x="901" y="391"/>
                  </a:lnTo>
                  <a:lnTo>
                    <a:pt x="907" y="390"/>
                  </a:lnTo>
                  <a:lnTo>
                    <a:pt x="910" y="389"/>
                  </a:lnTo>
                  <a:lnTo>
                    <a:pt x="913" y="385"/>
                  </a:lnTo>
                  <a:lnTo>
                    <a:pt x="913" y="383"/>
                  </a:lnTo>
                  <a:lnTo>
                    <a:pt x="914" y="379"/>
                  </a:lnTo>
                  <a:lnTo>
                    <a:pt x="916" y="371"/>
                  </a:lnTo>
                  <a:lnTo>
                    <a:pt x="917" y="355"/>
                  </a:lnTo>
                  <a:lnTo>
                    <a:pt x="917" y="333"/>
                  </a:lnTo>
                  <a:lnTo>
                    <a:pt x="918" y="280"/>
                  </a:lnTo>
                  <a:lnTo>
                    <a:pt x="918" y="203"/>
                  </a:lnTo>
                  <a:lnTo>
                    <a:pt x="918" y="138"/>
                  </a:lnTo>
                  <a:lnTo>
                    <a:pt x="917" y="123"/>
                  </a:lnTo>
                  <a:lnTo>
                    <a:pt x="917" y="112"/>
                  </a:lnTo>
                  <a:lnTo>
                    <a:pt x="916" y="104"/>
                  </a:lnTo>
                  <a:lnTo>
                    <a:pt x="915" y="101"/>
                  </a:lnTo>
                  <a:lnTo>
                    <a:pt x="914" y="98"/>
                  </a:lnTo>
                  <a:lnTo>
                    <a:pt x="912" y="96"/>
                  </a:lnTo>
                  <a:lnTo>
                    <a:pt x="909" y="95"/>
                  </a:lnTo>
                  <a:lnTo>
                    <a:pt x="906" y="93"/>
                  </a:lnTo>
                  <a:lnTo>
                    <a:pt x="903" y="92"/>
                  </a:lnTo>
                  <a:lnTo>
                    <a:pt x="900" y="92"/>
                  </a:lnTo>
                  <a:lnTo>
                    <a:pt x="897" y="91"/>
                  </a:lnTo>
                  <a:lnTo>
                    <a:pt x="888" y="91"/>
                  </a:lnTo>
                  <a:lnTo>
                    <a:pt x="884" y="91"/>
                  </a:lnTo>
                  <a:lnTo>
                    <a:pt x="881" y="90"/>
                  </a:lnTo>
                  <a:lnTo>
                    <a:pt x="879" y="89"/>
                  </a:lnTo>
                  <a:lnTo>
                    <a:pt x="878" y="88"/>
                  </a:lnTo>
                  <a:lnTo>
                    <a:pt x="877" y="87"/>
                  </a:lnTo>
                  <a:lnTo>
                    <a:pt x="876" y="85"/>
                  </a:lnTo>
                  <a:lnTo>
                    <a:pt x="875" y="82"/>
                  </a:lnTo>
                  <a:lnTo>
                    <a:pt x="876" y="79"/>
                  </a:lnTo>
                  <a:lnTo>
                    <a:pt x="877" y="77"/>
                  </a:lnTo>
                  <a:lnTo>
                    <a:pt x="878" y="76"/>
                  </a:lnTo>
                  <a:lnTo>
                    <a:pt x="879" y="75"/>
                  </a:lnTo>
                  <a:lnTo>
                    <a:pt x="881" y="74"/>
                  </a:lnTo>
                  <a:lnTo>
                    <a:pt x="886" y="73"/>
                  </a:lnTo>
                  <a:lnTo>
                    <a:pt x="889" y="73"/>
                  </a:lnTo>
                  <a:lnTo>
                    <a:pt x="929" y="74"/>
                  </a:lnTo>
                  <a:lnTo>
                    <a:pt x="950" y="74"/>
                  </a:lnTo>
                  <a:lnTo>
                    <a:pt x="970" y="74"/>
                  </a:lnTo>
                  <a:lnTo>
                    <a:pt x="1002" y="73"/>
                  </a:lnTo>
                  <a:lnTo>
                    <a:pt x="1006" y="73"/>
                  </a:lnTo>
                  <a:lnTo>
                    <a:pt x="1011" y="74"/>
                  </a:lnTo>
                  <a:lnTo>
                    <a:pt x="1013" y="75"/>
                  </a:lnTo>
                  <a:lnTo>
                    <a:pt x="1014" y="77"/>
                  </a:lnTo>
                  <a:lnTo>
                    <a:pt x="1016" y="79"/>
                  </a:lnTo>
                  <a:lnTo>
                    <a:pt x="1016" y="82"/>
                  </a:lnTo>
                  <a:lnTo>
                    <a:pt x="1016" y="84"/>
                  </a:lnTo>
                  <a:lnTo>
                    <a:pt x="1015" y="86"/>
                  </a:lnTo>
                  <a:lnTo>
                    <a:pt x="1014" y="88"/>
                  </a:lnTo>
                  <a:lnTo>
                    <a:pt x="1013" y="89"/>
                  </a:lnTo>
                  <a:lnTo>
                    <a:pt x="1009" y="91"/>
                  </a:lnTo>
                  <a:lnTo>
                    <a:pt x="1007" y="91"/>
                  </a:lnTo>
                  <a:lnTo>
                    <a:pt x="1004" y="91"/>
                  </a:lnTo>
                  <a:lnTo>
                    <a:pt x="999" y="91"/>
                  </a:lnTo>
                  <a:lnTo>
                    <a:pt x="992" y="92"/>
                  </a:lnTo>
                  <a:lnTo>
                    <a:pt x="990" y="93"/>
                  </a:lnTo>
                  <a:lnTo>
                    <a:pt x="988" y="94"/>
                  </a:lnTo>
                  <a:lnTo>
                    <a:pt x="986" y="95"/>
                  </a:lnTo>
                  <a:lnTo>
                    <a:pt x="984" y="97"/>
                  </a:lnTo>
                  <a:lnTo>
                    <a:pt x="983" y="100"/>
                  </a:lnTo>
                  <a:lnTo>
                    <a:pt x="982" y="103"/>
                  </a:lnTo>
                  <a:lnTo>
                    <a:pt x="981" y="112"/>
                  </a:lnTo>
                  <a:lnTo>
                    <a:pt x="981" y="123"/>
                  </a:lnTo>
                  <a:lnTo>
                    <a:pt x="980" y="138"/>
                  </a:lnTo>
                  <a:lnTo>
                    <a:pt x="980" y="203"/>
                  </a:lnTo>
                  <a:lnTo>
                    <a:pt x="980" y="210"/>
                  </a:lnTo>
                  <a:lnTo>
                    <a:pt x="1135" y="210"/>
                  </a:lnTo>
                  <a:lnTo>
                    <a:pt x="1135" y="203"/>
                  </a:lnTo>
                  <a:lnTo>
                    <a:pt x="1135" y="138"/>
                  </a:lnTo>
                  <a:lnTo>
                    <a:pt x="1135" y="123"/>
                  </a:lnTo>
                  <a:lnTo>
                    <a:pt x="1134" y="112"/>
                  </a:lnTo>
                  <a:lnTo>
                    <a:pt x="1133" y="104"/>
                  </a:lnTo>
                  <a:lnTo>
                    <a:pt x="1132" y="101"/>
                  </a:lnTo>
                  <a:lnTo>
                    <a:pt x="1131" y="98"/>
                  </a:lnTo>
                  <a:lnTo>
                    <a:pt x="1129" y="96"/>
                  </a:lnTo>
                  <a:lnTo>
                    <a:pt x="1127" y="95"/>
                  </a:lnTo>
                  <a:lnTo>
                    <a:pt x="1124" y="93"/>
                  </a:lnTo>
                  <a:lnTo>
                    <a:pt x="1120" y="92"/>
                  </a:lnTo>
                  <a:lnTo>
                    <a:pt x="1114" y="91"/>
                  </a:lnTo>
                  <a:lnTo>
                    <a:pt x="1105" y="91"/>
                  </a:lnTo>
                  <a:lnTo>
                    <a:pt x="1102" y="91"/>
                  </a:lnTo>
                  <a:lnTo>
                    <a:pt x="1099" y="90"/>
                  </a:lnTo>
                  <a:lnTo>
                    <a:pt x="1097" y="89"/>
                  </a:lnTo>
                  <a:lnTo>
                    <a:pt x="1095" y="88"/>
                  </a:lnTo>
                  <a:lnTo>
                    <a:pt x="1094" y="87"/>
                  </a:lnTo>
                  <a:lnTo>
                    <a:pt x="1093" y="85"/>
                  </a:lnTo>
                  <a:lnTo>
                    <a:pt x="1093" y="82"/>
                  </a:lnTo>
                  <a:lnTo>
                    <a:pt x="1093" y="79"/>
                  </a:lnTo>
                  <a:lnTo>
                    <a:pt x="1095" y="77"/>
                  </a:lnTo>
                  <a:lnTo>
                    <a:pt x="1095" y="76"/>
                  </a:lnTo>
                  <a:lnTo>
                    <a:pt x="1096" y="75"/>
                  </a:lnTo>
                  <a:lnTo>
                    <a:pt x="1098" y="74"/>
                  </a:lnTo>
                  <a:lnTo>
                    <a:pt x="1103" y="73"/>
                  </a:lnTo>
                  <a:lnTo>
                    <a:pt x="1107" y="73"/>
                  </a:lnTo>
                  <a:lnTo>
                    <a:pt x="1147" y="74"/>
                  </a:lnTo>
                  <a:lnTo>
                    <a:pt x="1167" y="74"/>
                  </a:lnTo>
                  <a:lnTo>
                    <a:pt x="1187" y="74"/>
                  </a:lnTo>
                  <a:lnTo>
                    <a:pt x="1220" y="73"/>
                  </a:lnTo>
                  <a:lnTo>
                    <a:pt x="1223" y="73"/>
                  </a:lnTo>
                  <a:lnTo>
                    <a:pt x="1228" y="74"/>
                  </a:lnTo>
                  <a:lnTo>
                    <a:pt x="1230" y="75"/>
                  </a:lnTo>
                  <a:lnTo>
                    <a:pt x="1232" y="77"/>
                  </a:lnTo>
                  <a:lnTo>
                    <a:pt x="1233" y="79"/>
                  </a:lnTo>
                  <a:lnTo>
                    <a:pt x="1234" y="82"/>
                  </a:lnTo>
                  <a:lnTo>
                    <a:pt x="1233" y="84"/>
                  </a:lnTo>
                  <a:lnTo>
                    <a:pt x="1233" y="86"/>
                  </a:lnTo>
                  <a:lnTo>
                    <a:pt x="1232" y="88"/>
                  </a:lnTo>
                  <a:lnTo>
                    <a:pt x="1230" y="89"/>
                  </a:lnTo>
                  <a:lnTo>
                    <a:pt x="1227" y="91"/>
                  </a:lnTo>
                  <a:lnTo>
                    <a:pt x="1224" y="91"/>
                  </a:lnTo>
                  <a:lnTo>
                    <a:pt x="1221" y="91"/>
                  </a:lnTo>
                  <a:lnTo>
                    <a:pt x="1216" y="91"/>
                  </a:lnTo>
                  <a:lnTo>
                    <a:pt x="1210" y="92"/>
                  </a:lnTo>
                  <a:lnTo>
                    <a:pt x="1207" y="93"/>
                  </a:lnTo>
                  <a:lnTo>
                    <a:pt x="1205" y="94"/>
                  </a:lnTo>
                  <a:lnTo>
                    <a:pt x="1203" y="95"/>
                  </a:lnTo>
                  <a:lnTo>
                    <a:pt x="1202" y="97"/>
                  </a:lnTo>
                  <a:lnTo>
                    <a:pt x="1200" y="100"/>
                  </a:lnTo>
                  <a:lnTo>
                    <a:pt x="1200" y="103"/>
                  </a:lnTo>
                  <a:lnTo>
                    <a:pt x="1199" y="107"/>
                  </a:lnTo>
                  <a:lnTo>
                    <a:pt x="1198" y="112"/>
                  </a:lnTo>
                  <a:lnTo>
                    <a:pt x="1198" y="123"/>
                  </a:lnTo>
                  <a:lnTo>
                    <a:pt x="1198" y="138"/>
                  </a:lnTo>
                  <a:lnTo>
                    <a:pt x="1198" y="203"/>
                  </a:lnTo>
                  <a:lnTo>
                    <a:pt x="1198" y="280"/>
                  </a:lnTo>
                  <a:lnTo>
                    <a:pt x="1198" y="333"/>
                  </a:lnTo>
                  <a:lnTo>
                    <a:pt x="1198" y="355"/>
                  </a:lnTo>
                  <a:lnTo>
                    <a:pt x="1200" y="371"/>
                  </a:lnTo>
                  <a:lnTo>
                    <a:pt x="1200" y="376"/>
                  </a:lnTo>
                  <a:lnTo>
                    <a:pt x="1201" y="380"/>
                  </a:lnTo>
                  <a:lnTo>
                    <a:pt x="1202" y="383"/>
                  </a:lnTo>
                  <a:lnTo>
                    <a:pt x="1203" y="385"/>
                  </a:lnTo>
                  <a:lnTo>
                    <a:pt x="1205" y="387"/>
                  </a:lnTo>
                  <a:lnTo>
                    <a:pt x="1207" y="389"/>
                  </a:lnTo>
                  <a:lnTo>
                    <a:pt x="1209" y="390"/>
                  </a:lnTo>
                  <a:lnTo>
                    <a:pt x="1212" y="390"/>
                  </a:lnTo>
                  <a:lnTo>
                    <a:pt x="1222" y="391"/>
                  </a:lnTo>
                  <a:lnTo>
                    <a:pt x="1232" y="392"/>
                  </a:lnTo>
                  <a:close/>
                  <a:moveTo>
                    <a:pt x="1504" y="392"/>
                  </a:moveTo>
                  <a:lnTo>
                    <a:pt x="1507" y="392"/>
                  </a:lnTo>
                  <a:lnTo>
                    <a:pt x="1510" y="393"/>
                  </a:lnTo>
                  <a:lnTo>
                    <a:pt x="1512" y="394"/>
                  </a:lnTo>
                  <a:lnTo>
                    <a:pt x="1514" y="395"/>
                  </a:lnTo>
                  <a:lnTo>
                    <a:pt x="1515" y="398"/>
                  </a:lnTo>
                  <a:lnTo>
                    <a:pt x="1515" y="400"/>
                  </a:lnTo>
                  <a:lnTo>
                    <a:pt x="1515" y="404"/>
                  </a:lnTo>
                  <a:lnTo>
                    <a:pt x="1514" y="406"/>
                  </a:lnTo>
                  <a:lnTo>
                    <a:pt x="1512" y="407"/>
                  </a:lnTo>
                  <a:lnTo>
                    <a:pt x="1511" y="408"/>
                  </a:lnTo>
                  <a:lnTo>
                    <a:pt x="1508" y="409"/>
                  </a:lnTo>
                  <a:lnTo>
                    <a:pt x="1506" y="410"/>
                  </a:lnTo>
                  <a:lnTo>
                    <a:pt x="1502" y="410"/>
                  </a:lnTo>
                  <a:lnTo>
                    <a:pt x="1477" y="410"/>
                  </a:lnTo>
                  <a:lnTo>
                    <a:pt x="1456" y="409"/>
                  </a:lnTo>
                  <a:lnTo>
                    <a:pt x="1436" y="409"/>
                  </a:lnTo>
                  <a:lnTo>
                    <a:pt x="1416" y="409"/>
                  </a:lnTo>
                  <a:lnTo>
                    <a:pt x="1383" y="410"/>
                  </a:lnTo>
                  <a:lnTo>
                    <a:pt x="1379" y="410"/>
                  </a:lnTo>
                  <a:lnTo>
                    <a:pt x="1376" y="409"/>
                  </a:lnTo>
                  <a:lnTo>
                    <a:pt x="1373" y="408"/>
                  </a:lnTo>
                  <a:lnTo>
                    <a:pt x="1372" y="406"/>
                  </a:lnTo>
                  <a:lnTo>
                    <a:pt x="1370" y="405"/>
                  </a:lnTo>
                  <a:lnTo>
                    <a:pt x="1370" y="403"/>
                  </a:lnTo>
                  <a:lnTo>
                    <a:pt x="1369" y="400"/>
                  </a:lnTo>
                  <a:lnTo>
                    <a:pt x="1370" y="399"/>
                  </a:lnTo>
                  <a:lnTo>
                    <a:pt x="1370" y="398"/>
                  </a:lnTo>
                  <a:lnTo>
                    <a:pt x="1370" y="396"/>
                  </a:lnTo>
                  <a:lnTo>
                    <a:pt x="1371" y="395"/>
                  </a:lnTo>
                  <a:lnTo>
                    <a:pt x="1373" y="394"/>
                  </a:lnTo>
                  <a:lnTo>
                    <a:pt x="1375" y="393"/>
                  </a:lnTo>
                  <a:lnTo>
                    <a:pt x="1378" y="392"/>
                  </a:lnTo>
                  <a:lnTo>
                    <a:pt x="1381" y="392"/>
                  </a:lnTo>
                  <a:lnTo>
                    <a:pt x="1389" y="391"/>
                  </a:lnTo>
                  <a:lnTo>
                    <a:pt x="1395" y="390"/>
                  </a:lnTo>
                  <a:lnTo>
                    <a:pt x="1397" y="390"/>
                  </a:lnTo>
                  <a:lnTo>
                    <a:pt x="1398" y="389"/>
                  </a:lnTo>
                  <a:lnTo>
                    <a:pt x="1400" y="388"/>
                  </a:lnTo>
                  <a:lnTo>
                    <a:pt x="1401" y="386"/>
                  </a:lnTo>
                  <a:lnTo>
                    <a:pt x="1402" y="384"/>
                  </a:lnTo>
                  <a:lnTo>
                    <a:pt x="1402" y="381"/>
                  </a:lnTo>
                  <a:lnTo>
                    <a:pt x="1403" y="378"/>
                  </a:lnTo>
                  <a:lnTo>
                    <a:pt x="1404" y="373"/>
                  </a:lnTo>
                  <a:lnTo>
                    <a:pt x="1405" y="357"/>
                  </a:lnTo>
                  <a:lnTo>
                    <a:pt x="1406" y="335"/>
                  </a:lnTo>
                  <a:lnTo>
                    <a:pt x="1406" y="280"/>
                  </a:lnTo>
                  <a:lnTo>
                    <a:pt x="1406" y="204"/>
                  </a:lnTo>
                  <a:lnTo>
                    <a:pt x="1406" y="138"/>
                  </a:lnTo>
                  <a:lnTo>
                    <a:pt x="1405" y="123"/>
                  </a:lnTo>
                  <a:lnTo>
                    <a:pt x="1405" y="112"/>
                  </a:lnTo>
                  <a:lnTo>
                    <a:pt x="1404" y="107"/>
                  </a:lnTo>
                  <a:lnTo>
                    <a:pt x="1404" y="103"/>
                  </a:lnTo>
                  <a:lnTo>
                    <a:pt x="1402" y="99"/>
                  </a:lnTo>
                  <a:lnTo>
                    <a:pt x="1401" y="97"/>
                  </a:lnTo>
                  <a:lnTo>
                    <a:pt x="1400" y="95"/>
                  </a:lnTo>
                  <a:lnTo>
                    <a:pt x="1398" y="94"/>
                  </a:lnTo>
                  <a:lnTo>
                    <a:pt x="1394" y="93"/>
                  </a:lnTo>
                  <a:lnTo>
                    <a:pt x="1388" y="92"/>
                  </a:lnTo>
                  <a:lnTo>
                    <a:pt x="1380" y="91"/>
                  </a:lnTo>
                  <a:lnTo>
                    <a:pt x="1377" y="91"/>
                  </a:lnTo>
                  <a:lnTo>
                    <a:pt x="1374" y="90"/>
                  </a:lnTo>
                  <a:lnTo>
                    <a:pt x="1372" y="89"/>
                  </a:lnTo>
                  <a:lnTo>
                    <a:pt x="1371" y="88"/>
                  </a:lnTo>
                  <a:lnTo>
                    <a:pt x="1369" y="85"/>
                  </a:lnTo>
                  <a:lnTo>
                    <a:pt x="1369" y="82"/>
                  </a:lnTo>
                  <a:lnTo>
                    <a:pt x="1369" y="79"/>
                  </a:lnTo>
                  <a:lnTo>
                    <a:pt x="1370" y="77"/>
                  </a:lnTo>
                  <a:lnTo>
                    <a:pt x="1372" y="75"/>
                  </a:lnTo>
                  <a:lnTo>
                    <a:pt x="1374" y="74"/>
                  </a:lnTo>
                  <a:lnTo>
                    <a:pt x="1379" y="73"/>
                  </a:lnTo>
                  <a:lnTo>
                    <a:pt x="1384" y="73"/>
                  </a:lnTo>
                  <a:lnTo>
                    <a:pt x="1415" y="74"/>
                  </a:lnTo>
                  <a:lnTo>
                    <a:pt x="1439" y="74"/>
                  </a:lnTo>
                  <a:lnTo>
                    <a:pt x="1459" y="74"/>
                  </a:lnTo>
                  <a:lnTo>
                    <a:pt x="1490" y="73"/>
                  </a:lnTo>
                  <a:lnTo>
                    <a:pt x="1496" y="74"/>
                  </a:lnTo>
                  <a:lnTo>
                    <a:pt x="1499" y="74"/>
                  </a:lnTo>
                  <a:lnTo>
                    <a:pt x="1501" y="75"/>
                  </a:lnTo>
                  <a:lnTo>
                    <a:pt x="1502" y="76"/>
                  </a:lnTo>
                  <a:lnTo>
                    <a:pt x="1503" y="78"/>
                  </a:lnTo>
                  <a:lnTo>
                    <a:pt x="1504" y="80"/>
                  </a:lnTo>
                  <a:lnTo>
                    <a:pt x="1504" y="82"/>
                  </a:lnTo>
                  <a:lnTo>
                    <a:pt x="1504" y="83"/>
                  </a:lnTo>
                  <a:lnTo>
                    <a:pt x="1504" y="85"/>
                  </a:lnTo>
                  <a:lnTo>
                    <a:pt x="1503" y="86"/>
                  </a:lnTo>
                  <a:lnTo>
                    <a:pt x="1502" y="88"/>
                  </a:lnTo>
                  <a:lnTo>
                    <a:pt x="1501" y="89"/>
                  </a:lnTo>
                  <a:lnTo>
                    <a:pt x="1499" y="90"/>
                  </a:lnTo>
                  <a:lnTo>
                    <a:pt x="1496" y="91"/>
                  </a:lnTo>
                  <a:lnTo>
                    <a:pt x="1493" y="91"/>
                  </a:lnTo>
                  <a:lnTo>
                    <a:pt x="1487" y="91"/>
                  </a:lnTo>
                  <a:lnTo>
                    <a:pt x="1481" y="92"/>
                  </a:lnTo>
                  <a:lnTo>
                    <a:pt x="1478" y="93"/>
                  </a:lnTo>
                  <a:lnTo>
                    <a:pt x="1476" y="94"/>
                  </a:lnTo>
                  <a:lnTo>
                    <a:pt x="1474" y="95"/>
                  </a:lnTo>
                  <a:lnTo>
                    <a:pt x="1473" y="97"/>
                  </a:lnTo>
                  <a:lnTo>
                    <a:pt x="1471" y="100"/>
                  </a:lnTo>
                  <a:lnTo>
                    <a:pt x="1470" y="103"/>
                  </a:lnTo>
                  <a:lnTo>
                    <a:pt x="1469" y="112"/>
                  </a:lnTo>
                  <a:lnTo>
                    <a:pt x="1469" y="123"/>
                  </a:lnTo>
                  <a:lnTo>
                    <a:pt x="1468" y="138"/>
                  </a:lnTo>
                  <a:lnTo>
                    <a:pt x="1468" y="204"/>
                  </a:lnTo>
                  <a:lnTo>
                    <a:pt x="1468" y="280"/>
                  </a:lnTo>
                  <a:lnTo>
                    <a:pt x="1469" y="336"/>
                  </a:lnTo>
                  <a:lnTo>
                    <a:pt x="1469" y="357"/>
                  </a:lnTo>
                  <a:lnTo>
                    <a:pt x="1470" y="374"/>
                  </a:lnTo>
                  <a:lnTo>
                    <a:pt x="1471" y="381"/>
                  </a:lnTo>
                  <a:lnTo>
                    <a:pt x="1472" y="384"/>
                  </a:lnTo>
                  <a:lnTo>
                    <a:pt x="1474" y="386"/>
                  </a:lnTo>
                  <a:lnTo>
                    <a:pt x="1475" y="388"/>
                  </a:lnTo>
                  <a:lnTo>
                    <a:pt x="1477" y="389"/>
                  </a:lnTo>
                  <a:lnTo>
                    <a:pt x="1480" y="390"/>
                  </a:lnTo>
                  <a:lnTo>
                    <a:pt x="1483" y="390"/>
                  </a:lnTo>
                  <a:lnTo>
                    <a:pt x="1493" y="391"/>
                  </a:lnTo>
                  <a:lnTo>
                    <a:pt x="1504" y="392"/>
                  </a:lnTo>
                  <a:close/>
                  <a:moveTo>
                    <a:pt x="1859" y="332"/>
                  </a:moveTo>
                  <a:lnTo>
                    <a:pt x="1862" y="333"/>
                  </a:lnTo>
                  <a:lnTo>
                    <a:pt x="1864" y="334"/>
                  </a:lnTo>
                  <a:lnTo>
                    <a:pt x="1865" y="335"/>
                  </a:lnTo>
                  <a:lnTo>
                    <a:pt x="1866" y="337"/>
                  </a:lnTo>
                  <a:lnTo>
                    <a:pt x="1867" y="341"/>
                  </a:lnTo>
                  <a:lnTo>
                    <a:pt x="1867" y="345"/>
                  </a:lnTo>
                  <a:lnTo>
                    <a:pt x="1867" y="353"/>
                  </a:lnTo>
                  <a:lnTo>
                    <a:pt x="1865" y="367"/>
                  </a:lnTo>
                  <a:lnTo>
                    <a:pt x="1863" y="383"/>
                  </a:lnTo>
                  <a:lnTo>
                    <a:pt x="1862" y="390"/>
                  </a:lnTo>
                  <a:lnTo>
                    <a:pt x="1861" y="396"/>
                  </a:lnTo>
                  <a:lnTo>
                    <a:pt x="1859" y="400"/>
                  </a:lnTo>
                  <a:lnTo>
                    <a:pt x="1857" y="404"/>
                  </a:lnTo>
                  <a:lnTo>
                    <a:pt x="1855" y="407"/>
                  </a:lnTo>
                  <a:lnTo>
                    <a:pt x="1852" y="409"/>
                  </a:lnTo>
                  <a:lnTo>
                    <a:pt x="1848" y="410"/>
                  </a:lnTo>
                  <a:lnTo>
                    <a:pt x="1843" y="411"/>
                  </a:lnTo>
                  <a:lnTo>
                    <a:pt x="1837" y="411"/>
                  </a:lnTo>
                  <a:lnTo>
                    <a:pt x="1829" y="411"/>
                  </a:lnTo>
                  <a:lnTo>
                    <a:pt x="1785" y="411"/>
                  </a:lnTo>
                  <a:lnTo>
                    <a:pt x="1750" y="410"/>
                  </a:lnTo>
                  <a:lnTo>
                    <a:pt x="1728" y="409"/>
                  </a:lnTo>
                  <a:lnTo>
                    <a:pt x="1707" y="409"/>
                  </a:lnTo>
                  <a:lnTo>
                    <a:pt x="1688" y="409"/>
                  </a:lnTo>
                  <a:lnTo>
                    <a:pt x="1654" y="410"/>
                  </a:lnTo>
                  <a:lnTo>
                    <a:pt x="1650" y="410"/>
                  </a:lnTo>
                  <a:lnTo>
                    <a:pt x="1647" y="409"/>
                  </a:lnTo>
                  <a:lnTo>
                    <a:pt x="1645" y="408"/>
                  </a:lnTo>
                  <a:lnTo>
                    <a:pt x="1643" y="407"/>
                  </a:lnTo>
                  <a:lnTo>
                    <a:pt x="1642" y="405"/>
                  </a:lnTo>
                  <a:lnTo>
                    <a:pt x="1641" y="403"/>
                  </a:lnTo>
                  <a:lnTo>
                    <a:pt x="1641" y="401"/>
                  </a:lnTo>
                  <a:lnTo>
                    <a:pt x="1641" y="399"/>
                  </a:lnTo>
                  <a:lnTo>
                    <a:pt x="1641" y="398"/>
                  </a:lnTo>
                  <a:lnTo>
                    <a:pt x="1642" y="396"/>
                  </a:lnTo>
                  <a:lnTo>
                    <a:pt x="1643" y="395"/>
                  </a:lnTo>
                  <a:lnTo>
                    <a:pt x="1644" y="394"/>
                  </a:lnTo>
                  <a:lnTo>
                    <a:pt x="1646" y="393"/>
                  </a:lnTo>
                  <a:lnTo>
                    <a:pt x="1649" y="392"/>
                  </a:lnTo>
                  <a:lnTo>
                    <a:pt x="1652" y="392"/>
                  </a:lnTo>
                  <a:lnTo>
                    <a:pt x="1661" y="391"/>
                  </a:lnTo>
                  <a:lnTo>
                    <a:pt x="1666" y="390"/>
                  </a:lnTo>
                  <a:lnTo>
                    <a:pt x="1668" y="390"/>
                  </a:lnTo>
                  <a:lnTo>
                    <a:pt x="1669" y="389"/>
                  </a:lnTo>
                  <a:lnTo>
                    <a:pt x="1672" y="385"/>
                  </a:lnTo>
                  <a:lnTo>
                    <a:pt x="1673" y="383"/>
                  </a:lnTo>
                  <a:lnTo>
                    <a:pt x="1673" y="380"/>
                  </a:lnTo>
                  <a:lnTo>
                    <a:pt x="1675" y="371"/>
                  </a:lnTo>
                  <a:lnTo>
                    <a:pt x="1676" y="355"/>
                  </a:lnTo>
                  <a:lnTo>
                    <a:pt x="1677" y="333"/>
                  </a:lnTo>
                  <a:lnTo>
                    <a:pt x="1677" y="280"/>
                  </a:lnTo>
                  <a:lnTo>
                    <a:pt x="1677" y="203"/>
                  </a:lnTo>
                  <a:lnTo>
                    <a:pt x="1677" y="138"/>
                  </a:lnTo>
                  <a:lnTo>
                    <a:pt x="1677" y="123"/>
                  </a:lnTo>
                  <a:lnTo>
                    <a:pt x="1676" y="112"/>
                  </a:lnTo>
                  <a:lnTo>
                    <a:pt x="1675" y="104"/>
                  </a:lnTo>
                  <a:lnTo>
                    <a:pt x="1674" y="101"/>
                  </a:lnTo>
                  <a:lnTo>
                    <a:pt x="1673" y="98"/>
                  </a:lnTo>
                  <a:lnTo>
                    <a:pt x="1671" y="96"/>
                  </a:lnTo>
                  <a:lnTo>
                    <a:pt x="1669" y="95"/>
                  </a:lnTo>
                  <a:lnTo>
                    <a:pt x="1666" y="93"/>
                  </a:lnTo>
                  <a:lnTo>
                    <a:pt x="1662" y="92"/>
                  </a:lnTo>
                  <a:lnTo>
                    <a:pt x="1656" y="91"/>
                  </a:lnTo>
                  <a:lnTo>
                    <a:pt x="1649" y="91"/>
                  </a:lnTo>
                  <a:lnTo>
                    <a:pt x="1646" y="91"/>
                  </a:lnTo>
                  <a:lnTo>
                    <a:pt x="1643" y="90"/>
                  </a:lnTo>
                  <a:lnTo>
                    <a:pt x="1641" y="89"/>
                  </a:lnTo>
                  <a:lnTo>
                    <a:pt x="1639" y="88"/>
                  </a:lnTo>
                  <a:lnTo>
                    <a:pt x="1638" y="87"/>
                  </a:lnTo>
                  <a:lnTo>
                    <a:pt x="1637" y="85"/>
                  </a:lnTo>
                  <a:lnTo>
                    <a:pt x="1637" y="82"/>
                  </a:lnTo>
                  <a:lnTo>
                    <a:pt x="1637" y="79"/>
                  </a:lnTo>
                  <a:lnTo>
                    <a:pt x="1639" y="77"/>
                  </a:lnTo>
                  <a:lnTo>
                    <a:pt x="1639" y="76"/>
                  </a:lnTo>
                  <a:lnTo>
                    <a:pt x="1640" y="75"/>
                  </a:lnTo>
                  <a:lnTo>
                    <a:pt x="1642" y="74"/>
                  </a:lnTo>
                  <a:lnTo>
                    <a:pt x="1647" y="73"/>
                  </a:lnTo>
                  <a:lnTo>
                    <a:pt x="1651" y="73"/>
                  </a:lnTo>
                  <a:lnTo>
                    <a:pt x="1688" y="74"/>
                  </a:lnTo>
                  <a:lnTo>
                    <a:pt x="1709" y="74"/>
                  </a:lnTo>
                  <a:lnTo>
                    <a:pt x="1731" y="74"/>
                  </a:lnTo>
                  <a:lnTo>
                    <a:pt x="1766" y="73"/>
                  </a:lnTo>
                  <a:lnTo>
                    <a:pt x="1770" y="73"/>
                  </a:lnTo>
                  <a:lnTo>
                    <a:pt x="1774" y="74"/>
                  </a:lnTo>
                  <a:lnTo>
                    <a:pt x="1776" y="75"/>
                  </a:lnTo>
                  <a:lnTo>
                    <a:pt x="1778" y="77"/>
                  </a:lnTo>
                  <a:lnTo>
                    <a:pt x="1779" y="79"/>
                  </a:lnTo>
                  <a:lnTo>
                    <a:pt x="1780" y="82"/>
                  </a:lnTo>
                  <a:lnTo>
                    <a:pt x="1780" y="84"/>
                  </a:lnTo>
                  <a:lnTo>
                    <a:pt x="1779" y="86"/>
                  </a:lnTo>
                  <a:lnTo>
                    <a:pt x="1778" y="88"/>
                  </a:lnTo>
                  <a:lnTo>
                    <a:pt x="1777" y="89"/>
                  </a:lnTo>
                  <a:lnTo>
                    <a:pt x="1773" y="91"/>
                  </a:lnTo>
                  <a:lnTo>
                    <a:pt x="1770" y="91"/>
                  </a:lnTo>
                  <a:lnTo>
                    <a:pt x="1767" y="91"/>
                  </a:lnTo>
                  <a:lnTo>
                    <a:pt x="1760" y="91"/>
                  </a:lnTo>
                  <a:lnTo>
                    <a:pt x="1752" y="92"/>
                  </a:lnTo>
                  <a:lnTo>
                    <a:pt x="1749" y="93"/>
                  </a:lnTo>
                  <a:lnTo>
                    <a:pt x="1747" y="94"/>
                  </a:lnTo>
                  <a:lnTo>
                    <a:pt x="1745" y="95"/>
                  </a:lnTo>
                  <a:lnTo>
                    <a:pt x="1744" y="97"/>
                  </a:lnTo>
                  <a:lnTo>
                    <a:pt x="1742" y="100"/>
                  </a:lnTo>
                  <a:lnTo>
                    <a:pt x="1741" y="103"/>
                  </a:lnTo>
                  <a:lnTo>
                    <a:pt x="1741" y="107"/>
                  </a:lnTo>
                  <a:lnTo>
                    <a:pt x="1740" y="112"/>
                  </a:lnTo>
                  <a:lnTo>
                    <a:pt x="1740" y="123"/>
                  </a:lnTo>
                  <a:lnTo>
                    <a:pt x="1740" y="138"/>
                  </a:lnTo>
                  <a:lnTo>
                    <a:pt x="1740" y="203"/>
                  </a:lnTo>
                  <a:lnTo>
                    <a:pt x="1740" y="280"/>
                  </a:lnTo>
                  <a:lnTo>
                    <a:pt x="1740" y="314"/>
                  </a:lnTo>
                  <a:lnTo>
                    <a:pt x="1740" y="328"/>
                  </a:lnTo>
                  <a:lnTo>
                    <a:pt x="1740" y="340"/>
                  </a:lnTo>
                  <a:lnTo>
                    <a:pt x="1741" y="351"/>
                  </a:lnTo>
                  <a:lnTo>
                    <a:pt x="1743" y="359"/>
                  </a:lnTo>
                  <a:lnTo>
                    <a:pt x="1744" y="365"/>
                  </a:lnTo>
                  <a:lnTo>
                    <a:pt x="1747" y="368"/>
                  </a:lnTo>
                  <a:lnTo>
                    <a:pt x="1752" y="372"/>
                  </a:lnTo>
                  <a:lnTo>
                    <a:pt x="1756" y="373"/>
                  </a:lnTo>
                  <a:lnTo>
                    <a:pt x="1760" y="375"/>
                  </a:lnTo>
                  <a:lnTo>
                    <a:pt x="1767" y="376"/>
                  </a:lnTo>
                  <a:lnTo>
                    <a:pt x="1774" y="376"/>
                  </a:lnTo>
                  <a:lnTo>
                    <a:pt x="1794" y="377"/>
                  </a:lnTo>
                  <a:lnTo>
                    <a:pt x="1809" y="377"/>
                  </a:lnTo>
                  <a:lnTo>
                    <a:pt x="1816" y="376"/>
                  </a:lnTo>
                  <a:lnTo>
                    <a:pt x="1822" y="375"/>
                  </a:lnTo>
                  <a:lnTo>
                    <a:pt x="1827" y="374"/>
                  </a:lnTo>
                  <a:lnTo>
                    <a:pt x="1832" y="372"/>
                  </a:lnTo>
                  <a:lnTo>
                    <a:pt x="1836" y="370"/>
                  </a:lnTo>
                  <a:lnTo>
                    <a:pt x="1840" y="366"/>
                  </a:lnTo>
                  <a:lnTo>
                    <a:pt x="1843" y="362"/>
                  </a:lnTo>
                  <a:lnTo>
                    <a:pt x="1846" y="356"/>
                  </a:lnTo>
                  <a:lnTo>
                    <a:pt x="1848" y="349"/>
                  </a:lnTo>
                  <a:lnTo>
                    <a:pt x="1849" y="343"/>
                  </a:lnTo>
                  <a:lnTo>
                    <a:pt x="1850" y="338"/>
                  </a:lnTo>
                  <a:lnTo>
                    <a:pt x="1851" y="337"/>
                  </a:lnTo>
                  <a:lnTo>
                    <a:pt x="1852" y="335"/>
                  </a:lnTo>
                  <a:lnTo>
                    <a:pt x="1854" y="334"/>
                  </a:lnTo>
                  <a:lnTo>
                    <a:pt x="1855" y="333"/>
                  </a:lnTo>
                  <a:lnTo>
                    <a:pt x="1857" y="332"/>
                  </a:lnTo>
                  <a:lnTo>
                    <a:pt x="1859" y="332"/>
                  </a:lnTo>
                  <a:close/>
                  <a:moveTo>
                    <a:pt x="2052" y="265"/>
                  </a:moveTo>
                  <a:lnTo>
                    <a:pt x="2120" y="265"/>
                  </a:lnTo>
                  <a:lnTo>
                    <a:pt x="2087" y="170"/>
                  </a:lnTo>
                  <a:lnTo>
                    <a:pt x="2052" y="265"/>
                  </a:lnTo>
                  <a:close/>
                  <a:moveTo>
                    <a:pt x="2266" y="392"/>
                  </a:moveTo>
                  <a:lnTo>
                    <a:pt x="2269" y="392"/>
                  </a:lnTo>
                  <a:lnTo>
                    <a:pt x="2271" y="393"/>
                  </a:lnTo>
                  <a:lnTo>
                    <a:pt x="2273" y="394"/>
                  </a:lnTo>
                  <a:lnTo>
                    <a:pt x="2275" y="395"/>
                  </a:lnTo>
                  <a:lnTo>
                    <a:pt x="2276" y="396"/>
                  </a:lnTo>
                  <a:lnTo>
                    <a:pt x="2276" y="398"/>
                  </a:lnTo>
                  <a:lnTo>
                    <a:pt x="2277" y="401"/>
                  </a:lnTo>
                  <a:lnTo>
                    <a:pt x="2276" y="404"/>
                  </a:lnTo>
                  <a:lnTo>
                    <a:pt x="2276" y="405"/>
                  </a:lnTo>
                  <a:lnTo>
                    <a:pt x="2275" y="406"/>
                  </a:lnTo>
                  <a:lnTo>
                    <a:pt x="2272" y="408"/>
                  </a:lnTo>
                  <a:lnTo>
                    <a:pt x="2270" y="409"/>
                  </a:lnTo>
                  <a:lnTo>
                    <a:pt x="2266" y="410"/>
                  </a:lnTo>
                  <a:lnTo>
                    <a:pt x="2262" y="410"/>
                  </a:lnTo>
                  <a:lnTo>
                    <a:pt x="2252" y="410"/>
                  </a:lnTo>
                  <a:lnTo>
                    <a:pt x="2220" y="410"/>
                  </a:lnTo>
                  <a:lnTo>
                    <a:pt x="2173" y="409"/>
                  </a:lnTo>
                  <a:lnTo>
                    <a:pt x="2171" y="409"/>
                  </a:lnTo>
                  <a:lnTo>
                    <a:pt x="2165" y="409"/>
                  </a:lnTo>
                  <a:lnTo>
                    <a:pt x="2163" y="408"/>
                  </a:lnTo>
                  <a:lnTo>
                    <a:pt x="2160" y="407"/>
                  </a:lnTo>
                  <a:lnTo>
                    <a:pt x="2158" y="406"/>
                  </a:lnTo>
                  <a:lnTo>
                    <a:pt x="2157" y="405"/>
                  </a:lnTo>
                  <a:lnTo>
                    <a:pt x="2156" y="403"/>
                  </a:lnTo>
                  <a:lnTo>
                    <a:pt x="2156" y="401"/>
                  </a:lnTo>
                  <a:lnTo>
                    <a:pt x="2156" y="398"/>
                  </a:lnTo>
                  <a:lnTo>
                    <a:pt x="2157" y="396"/>
                  </a:lnTo>
                  <a:lnTo>
                    <a:pt x="2158" y="394"/>
                  </a:lnTo>
                  <a:lnTo>
                    <a:pt x="2160" y="393"/>
                  </a:lnTo>
                  <a:lnTo>
                    <a:pt x="2163" y="392"/>
                  </a:lnTo>
                  <a:lnTo>
                    <a:pt x="2166" y="391"/>
                  </a:lnTo>
                  <a:lnTo>
                    <a:pt x="2166" y="389"/>
                  </a:lnTo>
                  <a:lnTo>
                    <a:pt x="2132" y="297"/>
                  </a:lnTo>
                  <a:lnTo>
                    <a:pt x="2040" y="297"/>
                  </a:lnTo>
                  <a:lnTo>
                    <a:pt x="2017" y="359"/>
                  </a:lnTo>
                  <a:lnTo>
                    <a:pt x="2015" y="367"/>
                  </a:lnTo>
                  <a:lnTo>
                    <a:pt x="2013" y="373"/>
                  </a:lnTo>
                  <a:lnTo>
                    <a:pt x="2012" y="379"/>
                  </a:lnTo>
                  <a:lnTo>
                    <a:pt x="2011" y="384"/>
                  </a:lnTo>
                  <a:lnTo>
                    <a:pt x="2012" y="386"/>
                  </a:lnTo>
                  <a:lnTo>
                    <a:pt x="2013" y="389"/>
                  </a:lnTo>
                  <a:lnTo>
                    <a:pt x="2014" y="390"/>
                  </a:lnTo>
                  <a:lnTo>
                    <a:pt x="2016" y="391"/>
                  </a:lnTo>
                  <a:lnTo>
                    <a:pt x="2019" y="392"/>
                  </a:lnTo>
                  <a:lnTo>
                    <a:pt x="2023" y="392"/>
                  </a:lnTo>
                  <a:lnTo>
                    <a:pt x="2029" y="392"/>
                  </a:lnTo>
                  <a:lnTo>
                    <a:pt x="2032" y="392"/>
                  </a:lnTo>
                  <a:lnTo>
                    <a:pt x="2036" y="393"/>
                  </a:lnTo>
                  <a:lnTo>
                    <a:pt x="2038" y="394"/>
                  </a:lnTo>
                  <a:lnTo>
                    <a:pt x="2039" y="396"/>
                  </a:lnTo>
                  <a:lnTo>
                    <a:pt x="2040" y="398"/>
                  </a:lnTo>
                  <a:lnTo>
                    <a:pt x="2041" y="401"/>
                  </a:lnTo>
                  <a:lnTo>
                    <a:pt x="2040" y="404"/>
                  </a:lnTo>
                  <a:lnTo>
                    <a:pt x="2039" y="405"/>
                  </a:lnTo>
                  <a:lnTo>
                    <a:pt x="2038" y="407"/>
                  </a:lnTo>
                  <a:lnTo>
                    <a:pt x="2037" y="408"/>
                  </a:lnTo>
                  <a:lnTo>
                    <a:pt x="2035" y="409"/>
                  </a:lnTo>
                  <a:lnTo>
                    <a:pt x="2032" y="410"/>
                  </a:lnTo>
                  <a:lnTo>
                    <a:pt x="2029" y="410"/>
                  </a:lnTo>
                  <a:lnTo>
                    <a:pt x="2006" y="409"/>
                  </a:lnTo>
                  <a:lnTo>
                    <a:pt x="1984" y="409"/>
                  </a:lnTo>
                  <a:lnTo>
                    <a:pt x="1975" y="409"/>
                  </a:lnTo>
                  <a:lnTo>
                    <a:pt x="1957" y="410"/>
                  </a:lnTo>
                  <a:lnTo>
                    <a:pt x="1935" y="410"/>
                  </a:lnTo>
                  <a:lnTo>
                    <a:pt x="1931" y="410"/>
                  </a:lnTo>
                  <a:lnTo>
                    <a:pt x="1927" y="409"/>
                  </a:lnTo>
                  <a:lnTo>
                    <a:pt x="1925" y="408"/>
                  </a:lnTo>
                  <a:lnTo>
                    <a:pt x="1923" y="406"/>
                  </a:lnTo>
                  <a:lnTo>
                    <a:pt x="1922" y="404"/>
                  </a:lnTo>
                  <a:lnTo>
                    <a:pt x="1922" y="401"/>
                  </a:lnTo>
                  <a:lnTo>
                    <a:pt x="1922" y="398"/>
                  </a:lnTo>
                  <a:lnTo>
                    <a:pt x="1922" y="397"/>
                  </a:lnTo>
                  <a:lnTo>
                    <a:pt x="1923" y="395"/>
                  </a:lnTo>
                  <a:lnTo>
                    <a:pt x="1925" y="394"/>
                  </a:lnTo>
                  <a:lnTo>
                    <a:pt x="1926" y="393"/>
                  </a:lnTo>
                  <a:lnTo>
                    <a:pt x="1929" y="392"/>
                  </a:lnTo>
                  <a:lnTo>
                    <a:pt x="1932" y="392"/>
                  </a:lnTo>
                  <a:lnTo>
                    <a:pt x="1944" y="391"/>
                  </a:lnTo>
                  <a:lnTo>
                    <a:pt x="1950" y="390"/>
                  </a:lnTo>
                  <a:lnTo>
                    <a:pt x="1952" y="389"/>
                  </a:lnTo>
                  <a:lnTo>
                    <a:pt x="1955" y="388"/>
                  </a:lnTo>
                  <a:lnTo>
                    <a:pt x="1959" y="385"/>
                  </a:lnTo>
                  <a:lnTo>
                    <a:pt x="1963" y="381"/>
                  </a:lnTo>
                  <a:lnTo>
                    <a:pt x="1966" y="376"/>
                  </a:lnTo>
                  <a:lnTo>
                    <a:pt x="1969" y="370"/>
                  </a:lnTo>
                  <a:lnTo>
                    <a:pt x="1973" y="363"/>
                  </a:lnTo>
                  <a:lnTo>
                    <a:pt x="1976" y="355"/>
                  </a:lnTo>
                  <a:lnTo>
                    <a:pt x="2081" y="84"/>
                  </a:lnTo>
                  <a:lnTo>
                    <a:pt x="2084" y="76"/>
                  </a:lnTo>
                  <a:lnTo>
                    <a:pt x="2086" y="73"/>
                  </a:lnTo>
                  <a:lnTo>
                    <a:pt x="2088" y="70"/>
                  </a:lnTo>
                  <a:lnTo>
                    <a:pt x="2090" y="67"/>
                  </a:lnTo>
                  <a:lnTo>
                    <a:pt x="2092" y="66"/>
                  </a:lnTo>
                  <a:lnTo>
                    <a:pt x="2094" y="64"/>
                  </a:lnTo>
                  <a:lnTo>
                    <a:pt x="2097" y="64"/>
                  </a:lnTo>
                  <a:lnTo>
                    <a:pt x="2100" y="64"/>
                  </a:lnTo>
                  <a:lnTo>
                    <a:pt x="2102" y="65"/>
                  </a:lnTo>
                  <a:lnTo>
                    <a:pt x="2104" y="67"/>
                  </a:lnTo>
                  <a:lnTo>
                    <a:pt x="2106" y="69"/>
                  </a:lnTo>
                  <a:lnTo>
                    <a:pt x="2109" y="74"/>
                  </a:lnTo>
                  <a:lnTo>
                    <a:pt x="2112" y="81"/>
                  </a:lnTo>
                  <a:lnTo>
                    <a:pt x="2126" y="115"/>
                  </a:lnTo>
                  <a:lnTo>
                    <a:pt x="2150" y="176"/>
                  </a:lnTo>
                  <a:lnTo>
                    <a:pt x="2186" y="270"/>
                  </a:lnTo>
                  <a:lnTo>
                    <a:pt x="2216" y="346"/>
                  </a:lnTo>
                  <a:lnTo>
                    <a:pt x="2222" y="360"/>
                  </a:lnTo>
                  <a:lnTo>
                    <a:pt x="2228" y="370"/>
                  </a:lnTo>
                  <a:lnTo>
                    <a:pt x="2230" y="374"/>
                  </a:lnTo>
                  <a:lnTo>
                    <a:pt x="2233" y="377"/>
                  </a:lnTo>
                  <a:lnTo>
                    <a:pt x="2235" y="380"/>
                  </a:lnTo>
                  <a:lnTo>
                    <a:pt x="2237" y="383"/>
                  </a:lnTo>
                  <a:lnTo>
                    <a:pt x="2241" y="386"/>
                  </a:lnTo>
                  <a:lnTo>
                    <a:pt x="2244" y="388"/>
                  </a:lnTo>
                  <a:lnTo>
                    <a:pt x="2247" y="390"/>
                  </a:lnTo>
                  <a:lnTo>
                    <a:pt x="2250" y="390"/>
                  </a:lnTo>
                  <a:lnTo>
                    <a:pt x="2258" y="391"/>
                  </a:lnTo>
                  <a:lnTo>
                    <a:pt x="2266" y="392"/>
                  </a:lnTo>
                  <a:close/>
                  <a:moveTo>
                    <a:pt x="2489" y="392"/>
                  </a:moveTo>
                  <a:lnTo>
                    <a:pt x="2493" y="392"/>
                  </a:lnTo>
                  <a:lnTo>
                    <a:pt x="2496" y="393"/>
                  </a:lnTo>
                  <a:lnTo>
                    <a:pt x="2498" y="394"/>
                  </a:lnTo>
                  <a:lnTo>
                    <a:pt x="2499" y="395"/>
                  </a:lnTo>
                  <a:lnTo>
                    <a:pt x="2501" y="398"/>
                  </a:lnTo>
                  <a:lnTo>
                    <a:pt x="2501" y="400"/>
                  </a:lnTo>
                  <a:lnTo>
                    <a:pt x="2501" y="404"/>
                  </a:lnTo>
                  <a:lnTo>
                    <a:pt x="2500" y="406"/>
                  </a:lnTo>
                  <a:lnTo>
                    <a:pt x="2498" y="407"/>
                  </a:lnTo>
                  <a:lnTo>
                    <a:pt x="2497" y="408"/>
                  </a:lnTo>
                  <a:lnTo>
                    <a:pt x="2494" y="409"/>
                  </a:lnTo>
                  <a:lnTo>
                    <a:pt x="2492" y="410"/>
                  </a:lnTo>
                  <a:lnTo>
                    <a:pt x="2488" y="410"/>
                  </a:lnTo>
                  <a:lnTo>
                    <a:pt x="2463" y="410"/>
                  </a:lnTo>
                  <a:lnTo>
                    <a:pt x="2442" y="409"/>
                  </a:lnTo>
                  <a:lnTo>
                    <a:pt x="2422" y="409"/>
                  </a:lnTo>
                  <a:lnTo>
                    <a:pt x="2402" y="409"/>
                  </a:lnTo>
                  <a:lnTo>
                    <a:pt x="2369" y="410"/>
                  </a:lnTo>
                  <a:lnTo>
                    <a:pt x="2365" y="410"/>
                  </a:lnTo>
                  <a:lnTo>
                    <a:pt x="2362" y="409"/>
                  </a:lnTo>
                  <a:lnTo>
                    <a:pt x="2359" y="408"/>
                  </a:lnTo>
                  <a:lnTo>
                    <a:pt x="2357" y="406"/>
                  </a:lnTo>
                  <a:lnTo>
                    <a:pt x="2356" y="405"/>
                  </a:lnTo>
                  <a:lnTo>
                    <a:pt x="2356" y="403"/>
                  </a:lnTo>
                  <a:lnTo>
                    <a:pt x="2355" y="400"/>
                  </a:lnTo>
                  <a:lnTo>
                    <a:pt x="2355" y="399"/>
                  </a:lnTo>
                  <a:lnTo>
                    <a:pt x="2356" y="398"/>
                  </a:lnTo>
                  <a:lnTo>
                    <a:pt x="2356" y="396"/>
                  </a:lnTo>
                  <a:lnTo>
                    <a:pt x="2357" y="395"/>
                  </a:lnTo>
                  <a:lnTo>
                    <a:pt x="2359" y="394"/>
                  </a:lnTo>
                  <a:lnTo>
                    <a:pt x="2361" y="393"/>
                  </a:lnTo>
                  <a:lnTo>
                    <a:pt x="2364" y="392"/>
                  </a:lnTo>
                  <a:lnTo>
                    <a:pt x="2367" y="392"/>
                  </a:lnTo>
                  <a:lnTo>
                    <a:pt x="2375" y="391"/>
                  </a:lnTo>
                  <a:lnTo>
                    <a:pt x="2381" y="390"/>
                  </a:lnTo>
                  <a:lnTo>
                    <a:pt x="2383" y="390"/>
                  </a:lnTo>
                  <a:lnTo>
                    <a:pt x="2384" y="389"/>
                  </a:lnTo>
                  <a:lnTo>
                    <a:pt x="2386" y="388"/>
                  </a:lnTo>
                  <a:lnTo>
                    <a:pt x="2387" y="386"/>
                  </a:lnTo>
                  <a:lnTo>
                    <a:pt x="2388" y="384"/>
                  </a:lnTo>
                  <a:lnTo>
                    <a:pt x="2388" y="381"/>
                  </a:lnTo>
                  <a:lnTo>
                    <a:pt x="2390" y="373"/>
                  </a:lnTo>
                  <a:lnTo>
                    <a:pt x="2391" y="357"/>
                  </a:lnTo>
                  <a:lnTo>
                    <a:pt x="2391" y="335"/>
                  </a:lnTo>
                  <a:lnTo>
                    <a:pt x="2392" y="280"/>
                  </a:lnTo>
                  <a:lnTo>
                    <a:pt x="2392" y="204"/>
                  </a:lnTo>
                  <a:lnTo>
                    <a:pt x="2392" y="138"/>
                  </a:lnTo>
                  <a:lnTo>
                    <a:pt x="2391" y="123"/>
                  </a:lnTo>
                  <a:lnTo>
                    <a:pt x="2391" y="112"/>
                  </a:lnTo>
                  <a:lnTo>
                    <a:pt x="2390" y="107"/>
                  </a:lnTo>
                  <a:lnTo>
                    <a:pt x="2390" y="103"/>
                  </a:lnTo>
                  <a:lnTo>
                    <a:pt x="2388" y="99"/>
                  </a:lnTo>
                  <a:lnTo>
                    <a:pt x="2387" y="97"/>
                  </a:lnTo>
                  <a:lnTo>
                    <a:pt x="2386" y="95"/>
                  </a:lnTo>
                  <a:lnTo>
                    <a:pt x="2384" y="94"/>
                  </a:lnTo>
                  <a:lnTo>
                    <a:pt x="2380" y="93"/>
                  </a:lnTo>
                  <a:lnTo>
                    <a:pt x="2374" y="92"/>
                  </a:lnTo>
                  <a:lnTo>
                    <a:pt x="2366" y="91"/>
                  </a:lnTo>
                  <a:lnTo>
                    <a:pt x="2363" y="91"/>
                  </a:lnTo>
                  <a:lnTo>
                    <a:pt x="2360" y="90"/>
                  </a:lnTo>
                  <a:lnTo>
                    <a:pt x="2358" y="89"/>
                  </a:lnTo>
                  <a:lnTo>
                    <a:pt x="2357" y="88"/>
                  </a:lnTo>
                  <a:lnTo>
                    <a:pt x="2355" y="85"/>
                  </a:lnTo>
                  <a:lnTo>
                    <a:pt x="2354" y="82"/>
                  </a:lnTo>
                  <a:lnTo>
                    <a:pt x="2355" y="79"/>
                  </a:lnTo>
                  <a:lnTo>
                    <a:pt x="2356" y="77"/>
                  </a:lnTo>
                  <a:lnTo>
                    <a:pt x="2358" y="75"/>
                  </a:lnTo>
                  <a:lnTo>
                    <a:pt x="2360" y="74"/>
                  </a:lnTo>
                  <a:lnTo>
                    <a:pt x="2365" y="73"/>
                  </a:lnTo>
                  <a:lnTo>
                    <a:pt x="2370" y="73"/>
                  </a:lnTo>
                  <a:lnTo>
                    <a:pt x="2401" y="74"/>
                  </a:lnTo>
                  <a:lnTo>
                    <a:pt x="2425" y="74"/>
                  </a:lnTo>
                  <a:lnTo>
                    <a:pt x="2445" y="74"/>
                  </a:lnTo>
                  <a:lnTo>
                    <a:pt x="2476" y="73"/>
                  </a:lnTo>
                  <a:lnTo>
                    <a:pt x="2482" y="74"/>
                  </a:lnTo>
                  <a:lnTo>
                    <a:pt x="2485" y="74"/>
                  </a:lnTo>
                  <a:lnTo>
                    <a:pt x="2487" y="75"/>
                  </a:lnTo>
                  <a:lnTo>
                    <a:pt x="2488" y="76"/>
                  </a:lnTo>
                  <a:lnTo>
                    <a:pt x="2489" y="78"/>
                  </a:lnTo>
                  <a:lnTo>
                    <a:pt x="2490" y="80"/>
                  </a:lnTo>
                  <a:lnTo>
                    <a:pt x="2490" y="82"/>
                  </a:lnTo>
                  <a:lnTo>
                    <a:pt x="2490" y="83"/>
                  </a:lnTo>
                  <a:lnTo>
                    <a:pt x="2490" y="85"/>
                  </a:lnTo>
                  <a:lnTo>
                    <a:pt x="2489" y="86"/>
                  </a:lnTo>
                  <a:lnTo>
                    <a:pt x="2488" y="88"/>
                  </a:lnTo>
                  <a:lnTo>
                    <a:pt x="2487" y="89"/>
                  </a:lnTo>
                  <a:lnTo>
                    <a:pt x="2485" y="90"/>
                  </a:lnTo>
                  <a:lnTo>
                    <a:pt x="2482" y="91"/>
                  </a:lnTo>
                  <a:lnTo>
                    <a:pt x="2478" y="91"/>
                  </a:lnTo>
                  <a:lnTo>
                    <a:pt x="2473" y="91"/>
                  </a:lnTo>
                  <a:lnTo>
                    <a:pt x="2467" y="92"/>
                  </a:lnTo>
                  <a:lnTo>
                    <a:pt x="2464" y="93"/>
                  </a:lnTo>
                  <a:lnTo>
                    <a:pt x="2462" y="94"/>
                  </a:lnTo>
                  <a:lnTo>
                    <a:pt x="2460" y="95"/>
                  </a:lnTo>
                  <a:lnTo>
                    <a:pt x="2458" y="97"/>
                  </a:lnTo>
                  <a:lnTo>
                    <a:pt x="2457" y="100"/>
                  </a:lnTo>
                  <a:lnTo>
                    <a:pt x="2456" y="103"/>
                  </a:lnTo>
                  <a:lnTo>
                    <a:pt x="2455" y="112"/>
                  </a:lnTo>
                  <a:lnTo>
                    <a:pt x="2455" y="123"/>
                  </a:lnTo>
                  <a:lnTo>
                    <a:pt x="2454" y="138"/>
                  </a:lnTo>
                  <a:lnTo>
                    <a:pt x="2454" y="204"/>
                  </a:lnTo>
                  <a:lnTo>
                    <a:pt x="2454" y="280"/>
                  </a:lnTo>
                  <a:lnTo>
                    <a:pt x="2454" y="336"/>
                  </a:lnTo>
                  <a:lnTo>
                    <a:pt x="2455" y="357"/>
                  </a:lnTo>
                  <a:lnTo>
                    <a:pt x="2456" y="374"/>
                  </a:lnTo>
                  <a:lnTo>
                    <a:pt x="2457" y="381"/>
                  </a:lnTo>
                  <a:lnTo>
                    <a:pt x="2458" y="384"/>
                  </a:lnTo>
                  <a:lnTo>
                    <a:pt x="2460" y="386"/>
                  </a:lnTo>
                  <a:lnTo>
                    <a:pt x="2461" y="388"/>
                  </a:lnTo>
                  <a:lnTo>
                    <a:pt x="2463" y="389"/>
                  </a:lnTo>
                  <a:lnTo>
                    <a:pt x="2466" y="390"/>
                  </a:lnTo>
                  <a:lnTo>
                    <a:pt x="2469" y="390"/>
                  </a:lnTo>
                  <a:lnTo>
                    <a:pt x="2479" y="391"/>
                  </a:lnTo>
                  <a:lnTo>
                    <a:pt x="2489" y="392"/>
                  </a:lnTo>
                  <a:close/>
                  <a:moveTo>
                    <a:pt x="2955" y="73"/>
                  </a:moveTo>
                  <a:lnTo>
                    <a:pt x="2960" y="73"/>
                  </a:lnTo>
                  <a:lnTo>
                    <a:pt x="2964" y="74"/>
                  </a:lnTo>
                  <a:lnTo>
                    <a:pt x="2967" y="75"/>
                  </a:lnTo>
                  <a:lnTo>
                    <a:pt x="2968" y="77"/>
                  </a:lnTo>
                  <a:lnTo>
                    <a:pt x="2970" y="79"/>
                  </a:lnTo>
                  <a:lnTo>
                    <a:pt x="2970" y="82"/>
                  </a:lnTo>
                  <a:lnTo>
                    <a:pt x="2970" y="85"/>
                  </a:lnTo>
                  <a:lnTo>
                    <a:pt x="2969" y="86"/>
                  </a:lnTo>
                  <a:lnTo>
                    <a:pt x="2968" y="88"/>
                  </a:lnTo>
                  <a:lnTo>
                    <a:pt x="2967" y="89"/>
                  </a:lnTo>
                  <a:lnTo>
                    <a:pt x="2964" y="90"/>
                  </a:lnTo>
                  <a:lnTo>
                    <a:pt x="2961" y="91"/>
                  </a:lnTo>
                  <a:lnTo>
                    <a:pt x="2958" y="91"/>
                  </a:lnTo>
                  <a:lnTo>
                    <a:pt x="2952" y="91"/>
                  </a:lnTo>
                  <a:lnTo>
                    <a:pt x="2946" y="92"/>
                  </a:lnTo>
                  <a:lnTo>
                    <a:pt x="2944" y="93"/>
                  </a:lnTo>
                  <a:lnTo>
                    <a:pt x="2941" y="95"/>
                  </a:lnTo>
                  <a:lnTo>
                    <a:pt x="2939" y="97"/>
                  </a:lnTo>
                  <a:lnTo>
                    <a:pt x="2938" y="98"/>
                  </a:lnTo>
                  <a:lnTo>
                    <a:pt x="2938" y="100"/>
                  </a:lnTo>
                  <a:lnTo>
                    <a:pt x="2936" y="104"/>
                  </a:lnTo>
                  <a:lnTo>
                    <a:pt x="2935" y="109"/>
                  </a:lnTo>
                  <a:lnTo>
                    <a:pt x="2935" y="124"/>
                  </a:lnTo>
                  <a:lnTo>
                    <a:pt x="2930" y="397"/>
                  </a:lnTo>
                  <a:lnTo>
                    <a:pt x="2930" y="402"/>
                  </a:lnTo>
                  <a:lnTo>
                    <a:pt x="2929" y="405"/>
                  </a:lnTo>
                  <a:lnTo>
                    <a:pt x="2929" y="408"/>
                  </a:lnTo>
                  <a:lnTo>
                    <a:pt x="2927" y="411"/>
                  </a:lnTo>
                  <a:lnTo>
                    <a:pt x="2927" y="412"/>
                  </a:lnTo>
                  <a:lnTo>
                    <a:pt x="2925" y="413"/>
                  </a:lnTo>
                  <a:lnTo>
                    <a:pt x="2924" y="414"/>
                  </a:lnTo>
                  <a:lnTo>
                    <a:pt x="2923" y="415"/>
                  </a:lnTo>
                  <a:lnTo>
                    <a:pt x="2921" y="415"/>
                  </a:lnTo>
                  <a:lnTo>
                    <a:pt x="2919" y="415"/>
                  </a:lnTo>
                  <a:lnTo>
                    <a:pt x="2917" y="415"/>
                  </a:lnTo>
                  <a:lnTo>
                    <a:pt x="2915" y="414"/>
                  </a:lnTo>
                  <a:lnTo>
                    <a:pt x="2912" y="413"/>
                  </a:lnTo>
                  <a:lnTo>
                    <a:pt x="2910" y="412"/>
                  </a:lnTo>
                  <a:lnTo>
                    <a:pt x="2906" y="408"/>
                  </a:lnTo>
                  <a:lnTo>
                    <a:pt x="2902" y="404"/>
                  </a:lnTo>
                  <a:lnTo>
                    <a:pt x="2888" y="391"/>
                  </a:lnTo>
                  <a:lnTo>
                    <a:pt x="2872" y="374"/>
                  </a:lnTo>
                  <a:lnTo>
                    <a:pt x="2834" y="335"/>
                  </a:lnTo>
                  <a:lnTo>
                    <a:pt x="2778" y="277"/>
                  </a:lnTo>
                  <a:lnTo>
                    <a:pt x="2751" y="249"/>
                  </a:lnTo>
                  <a:lnTo>
                    <a:pt x="2726" y="222"/>
                  </a:lnTo>
                  <a:lnTo>
                    <a:pt x="2688" y="179"/>
                  </a:lnTo>
                  <a:lnTo>
                    <a:pt x="2686" y="177"/>
                  </a:lnTo>
                  <a:lnTo>
                    <a:pt x="2690" y="346"/>
                  </a:lnTo>
                  <a:lnTo>
                    <a:pt x="2691" y="358"/>
                  </a:lnTo>
                  <a:lnTo>
                    <a:pt x="2692" y="367"/>
                  </a:lnTo>
                  <a:lnTo>
                    <a:pt x="2693" y="375"/>
                  </a:lnTo>
                  <a:lnTo>
                    <a:pt x="2695" y="380"/>
                  </a:lnTo>
                  <a:lnTo>
                    <a:pt x="2696" y="384"/>
                  </a:lnTo>
                  <a:lnTo>
                    <a:pt x="2698" y="387"/>
                  </a:lnTo>
                  <a:lnTo>
                    <a:pt x="2700" y="388"/>
                  </a:lnTo>
                  <a:lnTo>
                    <a:pt x="2702" y="389"/>
                  </a:lnTo>
                  <a:lnTo>
                    <a:pt x="2707" y="391"/>
                  </a:lnTo>
                  <a:lnTo>
                    <a:pt x="2712" y="391"/>
                  </a:lnTo>
                  <a:lnTo>
                    <a:pt x="2717" y="392"/>
                  </a:lnTo>
                  <a:lnTo>
                    <a:pt x="2722" y="392"/>
                  </a:lnTo>
                  <a:lnTo>
                    <a:pt x="2725" y="392"/>
                  </a:lnTo>
                  <a:lnTo>
                    <a:pt x="2728" y="393"/>
                  </a:lnTo>
                  <a:lnTo>
                    <a:pt x="2732" y="395"/>
                  </a:lnTo>
                  <a:lnTo>
                    <a:pt x="2733" y="396"/>
                  </a:lnTo>
                  <a:lnTo>
                    <a:pt x="2733" y="397"/>
                  </a:lnTo>
                  <a:lnTo>
                    <a:pt x="2734" y="400"/>
                  </a:lnTo>
                  <a:lnTo>
                    <a:pt x="2733" y="404"/>
                  </a:lnTo>
                  <a:lnTo>
                    <a:pt x="2732" y="406"/>
                  </a:lnTo>
                  <a:lnTo>
                    <a:pt x="2730" y="408"/>
                  </a:lnTo>
                  <a:lnTo>
                    <a:pt x="2728" y="409"/>
                  </a:lnTo>
                  <a:lnTo>
                    <a:pt x="2725" y="409"/>
                  </a:lnTo>
                  <a:lnTo>
                    <a:pt x="2723" y="410"/>
                  </a:lnTo>
                  <a:lnTo>
                    <a:pt x="2719" y="410"/>
                  </a:lnTo>
                  <a:lnTo>
                    <a:pt x="2696" y="410"/>
                  </a:lnTo>
                  <a:lnTo>
                    <a:pt x="2679" y="409"/>
                  </a:lnTo>
                  <a:lnTo>
                    <a:pt x="2667" y="409"/>
                  </a:lnTo>
                  <a:lnTo>
                    <a:pt x="2660" y="409"/>
                  </a:lnTo>
                  <a:lnTo>
                    <a:pt x="2644" y="410"/>
                  </a:lnTo>
                  <a:lnTo>
                    <a:pt x="2622" y="410"/>
                  </a:lnTo>
                  <a:lnTo>
                    <a:pt x="2618" y="410"/>
                  </a:lnTo>
                  <a:lnTo>
                    <a:pt x="2613" y="409"/>
                  </a:lnTo>
                  <a:lnTo>
                    <a:pt x="2611" y="408"/>
                  </a:lnTo>
                  <a:lnTo>
                    <a:pt x="2609" y="406"/>
                  </a:lnTo>
                  <a:lnTo>
                    <a:pt x="2608" y="404"/>
                  </a:lnTo>
                  <a:lnTo>
                    <a:pt x="2608" y="400"/>
                  </a:lnTo>
                  <a:lnTo>
                    <a:pt x="2608" y="398"/>
                  </a:lnTo>
                  <a:lnTo>
                    <a:pt x="2609" y="397"/>
                  </a:lnTo>
                  <a:lnTo>
                    <a:pt x="2610" y="395"/>
                  </a:lnTo>
                  <a:lnTo>
                    <a:pt x="2611" y="394"/>
                  </a:lnTo>
                  <a:lnTo>
                    <a:pt x="2613" y="393"/>
                  </a:lnTo>
                  <a:lnTo>
                    <a:pt x="2616" y="392"/>
                  </a:lnTo>
                  <a:lnTo>
                    <a:pt x="2619" y="392"/>
                  </a:lnTo>
                  <a:lnTo>
                    <a:pt x="2629" y="391"/>
                  </a:lnTo>
                  <a:lnTo>
                    <a:pt x="2633" y="391"/>
                  </a:lnTo>
                  <a:lnTo>
                    <a:pt x="2637" y="390"/>
                  </a:lnTo>
                  <a:lnTo>
                    <a:pt x="2639" y="389"/>
                  </a:lnTo>
                  <a:lnTo>
                    <a:pt x="2640" y="388"/>
                  </a:lnTo>
                  <a:lnTo>
                    <a:pt x="2641" y="386"/>
                  </a:lnTo>
                  <a:lnTo>
                    <a:pt x="2643" y="383"/>
                  </a:lnTo>
                  <a:lnTo>
                    <a:pt x="2644" y="379"/>
                  </a:lnTo>
                  <a:lnTo>
                    <a:pt x="2645" y="372"/>
                  </a:lnTo>
                  <a:lnTo>
                    <a:pt x="2646" y="364"/>
                  </a:lnTo>
                  <a:lnTo>
                    <a:pt x="2646" y="341"/>
                  </a:lnTo>
                  <a:lnTo>
                    <a:pt x="2650" y="85"/>
                  </a:lnTo>
                  <a:lnTo>
                    <a:pt x="2650" y="80"/>
                  </a:lnTo>
                  <a:lnTo>
                    <a:pt x="2651" y="77"/>
                  </a:lnTo>
                  <a:lnTo>
                    <a:pt x="2651" y="74"/>
                  </a:lnTo>
                  <a:lnTo>
                    <a:pt x="2653" y="71"/>
                  </a:lnTo>
                  <a:lnTo>
                    <a:pt x="2655" y="68"/>
                  </a:lnTo>
                  <a:lnTo>
                    <a:pt x="2657" y="66"/>
                  </a:lnTo>
                  <a:lnTo>
                    <a:pt x="2661" y="66"/>
                  </a:lnTo>
                  <a:lnTo>
                    <a:pt x="2665" y="67"/>
                  </a:lnTo>
                  <a:lnTo>
                    <a:pt x="2668" y="69"/>
                  </a:lnTo>
                  <a:lnTo>
                    <a:pt x="2670" y="70"/>
                  </a:lnTo>
                  <a:lnTo>
                    <a:pt x="2672" y="72"/>
                  </a:lnTo>
                  <a:lnTo>
                    <a:pt x="2676" y="77"/>
                  </a:lnTo>
                  <a:lnTo>
                    <a:pt x="2680" y="81"/>
                  </a:lnTo>
                  <a:lnTo>
                    <a:pt x="2691" y="94"/>
                  </a:lnTo>
                  <a:lnTo>
                    <a:pt x="2721" y="126"/>
                  </a:lnTo>
                  <a:lnTo>
                    <a:pt x="2741" y="147"/>
                  </a:lnTo>
                  <a:lnTo>
                    <a:pt x="2762" y="170"/>
                  </a:lnTo>
                  <a:lnTo>
                    <a:pt x="2809" y="219"/>
                  </a:lnTo>
                  <a:lnTo>
                    <a:pt x="2839" y="250"/>
                  </a:lnTo>
                  <a:lnTo>
                    <a:pt x="2871" y="285"/>
                  </a:lnTo>
                  <a:lnTo>
                    <a:pt x="2895" y="311"/>
                  </a:lnTo>
                  <a:lnTo>
                    <a:pt x="2891" y="128"/>
                  </a:lnTo>
                  <a:lnTo>
                    <a:pt x="2891" y="118"/>
                  </a:lnTo>
                  <a:lnTo>
                    <a:pt x="2890" y="111"/>
                  </a:lnTo>
                  <a:lnTo>
                    <a:pt x="2889" y="105"/>
                  </a:lnTo>
                  <a:lnTo>
                    <a:pt x="2888" y="101"/>
                  </a:lnTo>
                  <a:lnTo>
                    <a:pt x="2886" y="98"/>
                  </a:lnTo>
                  <a:lnTo>
                    <a:pt x="2884" y="96"/>
                  </a:lnTo>
                  <a:lnTo>
                    <a:pt x="2882" y="95"/>
                  </a:lnTo>
                  <a:lnTo>
                    <a:pt x="2880" y="93"/>
                  </a:lnTo>
                  <a:lnTo>
                    <a:pt x="2875" y="92"/>
                  </a:lnTo>
                  <a:lnTo>
                    <a:pt x="2870" y="91"/>
                  </a:lnTo>
                  <a:lnTo>
                    <a:pt x="2860" y="91"/>
                  </a:lnTo>
                  <a:lnTo>
                    <a:pt x="2856" y="91"/>
                  </a:lnTo>
                  <a:lnTo>
                    <a:pt x="2853" y="90"/>
                  </a:lnTo>
                  <a:lnTo>
                    <a:pt x="2851" y="89"/>
                  </a:lnTo>
                  <a:lnTo>
                    <a:pt x="2850" y="88"/>
                  </a:lnTo>
                  <a:lnTo>
                    <a:pt x="2848" y="85"/>
                  </a:lnTo>
                  <a:lnTo>
                    <a:pt x="2848" y="82"/>
                  </a:lnTo>
                  <a:lnTo>
                    <a:pt x="2848" y="79"/>
                  </a:lnTo>
                  <a:lnTo>
                    <a:pt x="2850" y="77"/>
                  </a:lnTo>
                  <a:lnTo>
                    <a:pt x="2850" y="76"/>
                  </a:lnTo>
                  <a:lnTo>
                    <a:pt x="2851" y="75"/>
                  </a:lnTo>
                  <a:lnTo>
                    <a:pt x="2854" y="74"/>
                  </a:lnTo>
                  <a:lnTo>
                    <a:pt x="2859" y="73"/>
                  </a:lnTo>
                  <a:lnTo>
                    <a:pt x="2864" y="73"/>
                  </a:lnTo>
                  <a:lnTo>
                    <a:pt x="2883" y="73"/>
                  </a:lnTo>
                  <a:lnTo>
                    <a:pt x="2900" y="74"/>
                  </a:lnTo>
                  <a:lnTo>
                    <a:pt x="2914" y="74"/>
                  </a:lnTo>
                  <a:lnTo>
                    <a:pt x="2922" y="74"/>
                  </a:lnTo>
                  <a:lnTo>
                    <a:pt x="2936" y="73"/>
                  </a:lnTo>
                  <a:lnTo>
                    <a:pt x="2955" y="73"/>
                  </a:lnTo>
                  <a:close/>
                  <a:moveTo>
                    <a:pt x="3307" y="334"/>
                  </a:moveTo>
                  <a:lnTo>
                    <a:pt x="3310" y="334"/>
                  </a:lnTo>
                  <a:lnTo>
                    <a:pt x="3312" y="335"/>
                  </a:lnTo>
                  <a:lnTo>
                    <a:pt x="3313" y="337"/>
                  </a:lnTo>
                  <a:lnTo>
                    <a:pt x="3314" y="339"/>
                  </a:lnTo>
                  <a:lnTo>
                    <a:pt x="3315" y="343"/>
                  </a:lnTo>
                  <a:lnTo>
                    <a:pt x="3315" y="347"/>
                  </a:lnTo>
                  <a:lnTo>
                    <a:pt x="3315" y="358"/>
                  </a:lnTo>
                  <a:lnTo>
                    <a:pt x="3313" y="372"/>
                  </a:lnTo>
                  <a:lnTo>
                    <a:pt x="3311" y="386"/>
                  </a:lnTo>
                  <a:lnTo>
                    <a:pt x="3310" y="396"/>
                  </a:lnTo>
                  <a:lnTo>
                    <a:pt x="3308" y="401"/>
                  </a:lnTo>
                  <a:lnTo>
                    <a:pt x="3306" y="405"/>
                  </a:lnTo>
                  <a:lnTo>
                    <a:pt x="3303" y="408"/>
                  </a:lnTo>
                  <a:lnTo>
                    <a:pt x="3300" y="409"/>
                  </a:lnTo>
                  <a:lnTo>
                    <a:pt x="3297" y="410"/>
                  </a:lnTo>
                  <a:lnTo>
                    <a:pt x="3293" y="411"/>
                  </a:lnTo>
                  <a:lnTo>
                    <a:pt x="3282" y="411"/>
                  </a:lnTo>
                  <a:lnTo>
                    <a:pt x="3232" y="411"/>
                  </a:lnTo>
                  <a:lnTo>
                    <a:pt x="3197" y="410"/>
                  </a:lnTo>
                  <a:lnTo>
                    <a:pt x="3165" y="409"/>
                  </a:lnTo>
                  <a:lnTo>
                    <a:pt x="3145" y="409"/>
                  </a:lnTo>
                  <a:lnTo>
                    <a:pt x="3111" y="410"/>
                  </a:lnTo>
                  <a:lnTo>
                    <a:pt x="3107" y="410"/>
                  </a:lnTo>
                  <a:lnTo>
                    <a:pt x="3104" y="409"/>
                  </a:lnTo>
                  <a:lnTo>
                    <a:pt x="3102" y="408"/>
                  </a:lnTo>
                  <a:lnTo>
                    <a:pt x="3100" y="407"/>
                  </a:lnTo>
                  <a:lnTo>
                    <a:pt x="3098" y="403"/>
                  </a:lnTo>
                  <a:lnTo>
                    <a:pt x="3098" y="400"/>
                  </a:lnTo>
                  <a:lnTo>
                    <a:pt x="3098" y="398"/>
                  </a:lnTo>
                  <a:lnTo>
                    <a:pt x="3099" y="397"/>
                  </a:lnTo>
                  <a:lnTo>
                    <a:pt x="3100" y="395"/>
                  </a:lnTo>
                  <a:lnTo>
                    <a:pt x="3101" y="394"/>
                  </a:lnTo>
                  <a:lnTo>
                    <a:pt x="3103" y="393"/>
                  </a:lnTo>
                  <a:lnTo>
                    <a:pt x="3106" y="392"/>
                  </a:lnTo>
                  <a:lnTo>
                    <a:pt x="3110" y="392"/>
                  </a:lnTo>
                  <a:lnTo>
                    <a:pt x="3118" y="391"/>
                  </a:lnTo>
                  <a:lnTo>
                    <a:pt x="3124" y="390"/>
                  </a:lnTo>
                  <a:lnTo>
                    <a:pt x="3127" y="389"/>
                  </a:lnTo>
                  <a:lnTo>
                    <a:pt x="3129" y="385"/>
                  </a:lnTo>
                  <a:lnTo>
                    <a:pt x="3130" y="383"/>
                  </a:lnTo>
                  <a:lnTo>
                    <a:pt x="3131" y="380"/>
                  </a:lnTo>
                  <a:lnTo>
                    <a:pt x="3132" y="371"/>
                  </a:lnTo>
                  <a:lnTo>
                    <a:pt x="3133" y="355"/>
                  </a:lnTo>
                  <a:lnTo>
                    <a:pt x="3134" y="333"/>
                  </a:lnTo>
                  <a:lnTo>
                    <a:pt x="3134" y="280"/>
                  </a:lnTo>
                  <a:lnTo>
                    <a:pt x="3134" y="204"/>
                  </a:lnTo>
                  <a:lnTo>
                    <a:pt x="3134" y="138"/>
                  </a:lnTo>
                  <a:lnTo>
                    <a:pt x="3134" y="123"/>
                  </a:lnTo>
                  <a:lnTo>
                    <a:pt x="3133" y="112"/>
                  </a:lnTo>
                  <a:lnTo>
                    <a:pt x="3132" y="104"/>
                  </a:lnTo>
                  <a:lnTo>
                    <a:pt x="3131" y="101"/>
                  </a:lnTo>
                  <a:lnTo>
                    <a:pt x="3130" y="98"/>
                  </a:lnTo>
                  <a:lnTo>
                    <a:pt x="3128" y="96"/>
                  </a:lnTo>
                  <a:lnTo>
                    <a:pt x="3126" y="95"/>
                  </a:lnTo>
                  <a:lnTo>
                    <a:pt x="3123" y="93"/>
                  </a:lnTo>
                  <a:lnTo>
                    <a:pt x="3119" y="92"/>
                  </a:lnTo>
                  <a:lnTo>
                    <a:pt x="3113" y="92"/>
                  </a:lnTo>
                  <a:lnTo>
                    <a:pt x="3104" y="91"/>
                  </a:lnTo>
                  <a:lnTo>
                    <a:pt x="3100" y="91"/>
                  </a:lnTo>
                  <a:lnTo>
                    <a:pt x="3098" y="90"/>
                  </a:lnTo>
                  <a:lnTo>
                    <a:pt x="3096" y="89"/>
                  </a:lnTo>
                  <a:lnTo>
                    <a:pt x="3094" y="88"/>
                  </a:lnTo>
                  <a:lnTo>
                    <a:pt x="3093" y="87"/>
                  </a:lnTo>
                  <a:lnTo>
                    <a:pt x="3092" y="85"/>
                  </a:lnTo>
                  <a:lnTo>
                    <a:pt x="3092" y="82"/>
                  </a:lnTo>
                  <a:lnTo>
                    <a:pt x="3092" y="79"/>
                  </a:lnTo>
                  <a:lnTo>
                    <a:pt x="3093" y="77"/>
                  </a:lnTo>
                  <a:lnTo>
                    <a:pt x="3095" y="75"/>
                  </a:lnTo>
                  <a:lnTo>
                    <a:pt x="3097" y="74"/>
                  </a:lnTo>
                  <a:lnTo>
                    <a:pt x="3102" y="73"/>
                  </a:lnTo>
                  <a:lnTo>
                    <a:pt x="3106" y="73"/>
                  </a:lnTo>
                  <a:lnTo>
                    <a:pt x="3145" y="74"/>
                  </a:lnTo>
                  <a:lnTo>
                    <a:pt x="3168" y="74"/>
                  </a:lnTo>
                  <a:lnTo>
                    <a:pt x="3272" y="74"/>
                  </a:lnTo>
                  <a:lnTo>
                    <a:pt x="3282" y="73"/>
                  </a:lnTo>
                  <a:lnTo>
                    <a:pt x="3290" y="72"/>
                  </a:lnTo>
                  <a:lnTo>
                    <a:pt x="3292" y="71"/>
                  </a:lnTo>
                  <a:lnTo>
                    <a:pt x="3294" y="70"/>
                  </a:lnTo>
                  <a:lnTo>
                    <a:pt x="3298" y="70"/>
                  </a:lnTo>
                  <a:lnTo>
                    <a:pt x="3299" y="70"/>
                  </a:lnTo>
                  <a:lnTo>
                    <a:pt x="3302" y="71"/>
                  </a:lnTo>
                  <a:lnTo>
                    <a:pt x="3303" y="72"/>
                  </a:lnTo>
                  <a:lnTo>
                    <a:pt x="3304" y="74"/>
                  </a:lnTo>
                  <a:lnTo>
                    <a:pt x="3305" y="76"/>
                  </a:lnTo>
                  <a:lnTo>
                    <a:pt x="3305" y="79"/>
                  </a:lnTo>
                  <a:lnTo>
                    <a:pt x="3304" y="84"/>
                  </a:lnTo>
                  <a:lnTo>
                    <a:pt x="3303" y="92"/>
                  </a:lnTo>
                  <a:lnTo>
                    <a:pt x="3302" y="107"/>
                  </a:lnTo>
                  <a:lnTo>
                    <a:pt x="3301" y="117"/>
                  </a:lnTo>
                  <a:lnTo>
                    <a:pt x="3300" y="136"/>
                  </a:lnTo>
                  <a:lnTo>
                    <a:pt x="3298" y="141"/>
                  </a:lnTo>
                  <a:lnTo>
                    <a:pt x="3297" y="142"/>
                  </a:lnTo>
                  <a:lnTo>
                    <a:pt x="3295" y="144"/>
                  </a:lnTo>
                  <a:lnTo>
                    <a:pt x="3293" y="145"/>
                  </a:lnTo>
                  <a:lnTo>
                    <a:pt x="3290" y="145"/>
                  </a:lnTo>
                  <a:lnTo>
                    <a:pt x="3289" y="145"/>
                  </a:lnTo>
                  <a:lnTo>
                    <a:pt x="3288" y="145"/>
                  </a:lnTo>
                  <a:lnTo>
                    <a:pt x="3286" y="144"/>
                  </a:lnTo>
                  <a:lnTo>
                    <a:pt x="3285" y="143"/>
                  </a:lnTo>
                  <a:lnTo>
                    <a:pt x="3284" y="142"/>
                  </a:lnTo>
                  <a:lnTo>
                    <a:pt x="3283" y="140"/>
                  </a:lnTo>
                  <a:lnTo>
                    <a:pt x="3282" y="137"/>
                  </a:lnTo>
                  <a:lnTo>
                    <a:pt x="3282" y="134"/>
                  </a:lnTo>
                  <a:lnTo>
                    <a:pt x="3282" y="131"/>
                  </a:lnTo>
                  <a:lnTo>
                    <a:pt x="3281" y="128"/>
                  </a:lnTo>
                  <a:lnTo>
                    <a:pt x="3280" y="124"/>
                  </a:lnTo>
                  <a:lnTo>
                    <a:pt x="3279" y="120"/>
                  </a:lnTo>
                  <a:lnTo>
                    <a:pt x="3278" y="117"/>
                  </a:lnTo>
                  <a:lnTo>
                    <a:pt x="3276" y="115"/>
                  </a:lnTo>
                  <a:lnTo>
                    <a:pt x="3274" y="113"/>
                  </a:lnTo>
                  <a:lnTo>
                    <a:pt x="3271" y="112"/>
                  </a:lnTo>
                  <a:lnTo>
                    <a:pt x="3267" y="110"/>
                  </a:lnTo>
                  <a:lnTo>
                    <a:pt x="3262" y="109"/>
                  </a:lnTo>
                  <a:lnTo>
                    <a:pt x="3255" y="108"/>
                  </a:lnTo>
                  <a:lnTo>
                    <a:pt x="3229" y="107"/>
                  </a:lnTo>
                  <a:lnTo>
                    <a:pt x="3198" y="106"/>
                  </a:lnTo>
                  <a:lnTo>
                    <a:pt x="3198" y="214"/>
                  </a:lnTo>
                  <a:lnTo>
                    <a:pt x="3242" y="214"/>
                  </a:lnTo>
                  <a:lnTo>
                    <a:pt x="3263" y="213"/>
                  </a:lnTo>
                  <a:lnTo>
                    <a:pt x="3269" y="213"/>
                  </a:lnTo>
                  <a:lnTo>
                    <a:pt x="3274" y="212"/>
                  </a:lnTo>
                  <a:lnTo>
                    <a:pt x="3277" y="211"/>
                  </a:lnTo>
                  <a:lnTo>
                    <a:pt x="3280" y="209"/>
                  </a:lnTo>
                  <a:lnTo>
                    <a:pt x="3283" y="206"/>
                  </a:lnTo>
                  <a:lnTo>
                    <a:pt x="3285" y="203"/>
                  </a:lnTo>
                  <a:lnTo>
                    <a:pt x="3288" y="202"/>
                  </a:lnTo>
                  <a:lnTo>
                    <a:pt x="3290" y="201"/>
                  </a:lnTo>
                  <a:lnTo>
                    <a:pt x="3294" y="202"/>
                  </a:lnTo>
                  <a:lnTo>
                    <a:pt x="3296" y="204"/>
                  </a:lnTo>
                  <a:lnTo>
                    <a:pt x="3298" y="206"/>
                  </a:lnTo>
                  <a:lnTo>
                    <a:pt x="3298" y="208"/>
                  </a:lnTo>
                  <a:lnTo>
                    <a:pt x="3298" y="210"/>
                  </a:lnTo>
                  <a:lnTo>
                    <a:pt x="3298" y="215"/>
                  </a:lnTo>
                  <a:lnTo>
                    <a:pt x="3296" y="224"/>
                  </a:lnTo>
                  <a:lnTo>
                    <a:pt x="3295" y="242"/>
                  </a:lnTo>
                  <a:lnTo>
                    <a:pt x="3294" y="258"/>
                  </a:lnTo>
                  <a:lnTo>
                    <a:pt x="3293" y="270"/>
                  </a:lnTo>
                  <a:lnTo>
                    <a:pt x="3293" y="274"/>
                  </a:lnTo>
                  <a:lnTo>
                    <a:pt x="3292" y="278"/>
                  </a:lnTo>
                  <a:lnTo>
                    <a:pt x="3291" y="281"/>
                  </a:lnTo>
                  <a:lnTo>
                    <a:pt x="3290" y="282"/>
                  </a:lnTo>
                  <a:lnTo>
                    <a:pt x="3287" y="283"/>
                  </a:lnTo>
                  <a:lnTo>
                    <a:pt x="3284" y="284"/>
                  </a:lnTo>
                  <a:lnTo>
                    <a:pt x="3281" y="283"/>
                  </a:lnTo>
                  <a:lnTo>
                    <a:pt x="3278" y="281"/>
                  </a:lnTo>
                  <a:lnTo>
                    <a:pt x="3277" y="280"/>
                  </a:lnTo>
                  <a:lnTo>
                    <a:pt x="3276" y="278"/>
                  </a:lnTo>
                  <a:lnTo>
                    <a:pt x="3276" y="277"/>
                  </a:lnTo>
                  <a:lnTo>
                    <a:pt x="3276" y="275"/>
                  </a:lnTo>
                  <a:lnTo>
                    <a:pt x="3275" y="271"/>
                  </a:lnTo>
                  <a:lnTo>
                    <a:pt x="3275" y="266"/>
                  </a:lnTo>
                  <a:lnTo>
                    <a:pt x="3274" y="260"/>
                  </a:lnTo>
                  <a:lnTo>
                    <a:pt x="3273" y="256"/>
                  </a:lnTo>
                  <a:lnTo>
                    <a:pt x="3271" y="254"/>
                  </a:lnTo>
                  <a:lnTo>
                    <a:pt x="3269" y="253"/>
                  </a:lnTo>
                  <a:lnTo>
                    <a:pt x="3267" y="251"/>
                  </a:lnTo>
                  <a:lnTo>
                    <a:pt x="3264" y="249"/>
                  </a:lnTo>
                  <a:lnTo>
                    <a:pt x="3260" y="248"/>
                  </a:lnTo>
                  <a:lnTo>
                    <a:pt x="3255" y="248"/>
                  </a:lnTo>
                  <a:lnTo>
                    <a:pt x="3229" y="247"/>
                  </a:lnTo>
                  <a:lnTo>
                    <a:pt x="3198" y="246"/>
                  </a:lnTo>
                  <a:lnTo>
                    <a:pt x="3198" y="297"/>
                  </a:lnTo>
                  <a:lnTo>
                    <a:pt x="3198" y="346"/>
                  </a:lnTo>
                  <a:lnTo>
                    <a:pt x="3199" y="355"/>
                  </a:lnTo>
                  <a:lnTo>
                    <a:pt x="3200" y="362"/>
                  </a:lnTo>
                  <a:lnTo>
                    <a:pt x="3200" y="365"/>
                  </a:lnTo>
                  <a:lnTo>
                    <a:pt x="3202" y="367"/>
                  </a:lnTo>
                  <a:lnTo>
                    <a:pt x="3203" y="369"/>
                  </a:lnTo>
                  <a:lnTo>
                    <a:pt x="3205" y="371"/>
                  </a:lnTo>
                  <a:lnTo>
                    <a:pt x="3206" y="372"/>
                  </a:lnTo>
                  <a:lnTo>
                    <a:pt x="3208" y="373"/>
                  </a:lnTo>
                  <a:lnTo>
                    <a:pt x="3211" y="374"/>
                  </a:lnTo>
                  <a:lnTo>
                    <a:pt x="3214" y="375"/>
                  </a:lnTo>
                  <a:lnTo>
                    <a:pt x="3219" y="376"/>
                  </a:lnTo>
                  <a:lnTo>
                    <a:pt x="3229" y="377"/>
                  </a:lnTo>
                  <a:lnTo>
                    <a:pt x="3244" y="378"/>
                  </a:lnTo>
                  <a:lnTo>
                    <a:pt x="3252" y="377"/>
                  </a:lnTo>
                  <a:lnTo>
                    <a:pt x="3263" y="377"/>
                  </a:lnTo>
                  <a:lnTo>
                    <a:pt x="3268" y="376"/>
                  </a:lnTo>
                  <a:lnTo>
                    <a:pt x="3273" y="376"/>
                  </a:lnTo>
                  <a:lnTo>
                    <a:pt x="3277" y="374"/>
                  </a:lnTo>
                  <a:lnTo>
                    <a:pt x="3281" y="373"/>
                  </a:lnTo>
                  <a:lnTo>
                    <a:pt x="3284" y="371"/>
                  </a:lnTo>
                  <a:lnTo>
                    <a:pt x="3286" y="370"/>
                  </a:lnTo>
                  <a:lnTo>
                    <a:pt x="3287" y="369"/>
                  </a:lnTo>
                  <a:lnTo>
                    <a:pt x="3289" y="366"/>
                  </a:lnTo>
                  <a:lnTo>
                    <a:pt x="3292" y="363"/>
                  </a:lnTo>
                  <a:lnTo>
                    <a:pt x="3293" y="360"/>
                  </a:lnTo>
                  <a:lnTo>
                    <a:pt x="3295" y="355"/>
                  </a:lnTo>
                  <a:lnTo>
                    <a:pt x="3296" y="350"/>
                  </a:lnTo>
                  <a:lnTo>
                    <a:pt x="3297" y="345"/>
                  </a:lnTo>
                  <a:lnTo>
                    <a:pt x="3298" y="341"/>
                  </a:lnTo>
                  <a:lnTo>
                    <a:pt x="3299" y="340"/>
                  </a:lnTo>
                  <a:lnTo>
                    <a:pt x="3299" y="338"/>
                  </a:lnTo>
                  <a:lnTo>
                    <a:pt x="3301" y="336"/>
                  </a:lnTo>
                  <a:lnTo>
                    <a:pt x="3302" y="335"/>
                  </a:lnTo>
                  <a:lnTo>
                    <a:pt x="3304" y="334"/>
                  </a:lnTo>
                  <a:lnTo>
                    <a:pt x="3307" y="3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0" name="(c)" hidden="1"/>
          <p:cNvSpPr txBox="1"/>
          <p:nvPr userDrawn="1"/>
        </p:nvSpPr>
        <p:spPr>
          <a:xfrm>
            <a:off x="11944840" y="6891795"/>
            <a:ext cx="240450" cy="30778"/>
          </a:xfrm>
          <a:prstGeom prst="rect">
            <a:avLst/>
          </a:prstGeom>
          <a:noFill/>
        </p:spPr>
        <p:txBody>
          <a:bodyPr wrap="none" lIns="0" tIns="0" rIns="0" bIns="0" rtlCol="0">
            <a:spAutoFit/>
          </a:bodyPr>
          <a:lstStyle/>
          <a:p>
            <a:pPr algn="r"/>
            <a:r>
              <a:rPr lang="fi-FI" sz="200">
                <a:solidFill>
                  <a:schemeClr val="bg1"/>
                </a:solidFill>
                <a:latin typeface="+mn-lt"/>
              </a:rPr>
              <a:t>©grow. for</a:t>
            </a:r>
            <a:r>
              <a:rPr lang="fi-FI" sz="200" baseline="0">
                <a:solidFill>
                  <a:schemeClr val="bg1"/>
                </a:solidFill>
                <a:latin typeface="+mn-lt"/>
              </a:rPr>
              <a:t> mehilainen</a:t>
            </a:r>
            <a:endParaRPr lang="en-GB" sz="200" err="1">
              <a:solidFill>
                <a:schemeClr val="bg1"/>
              </a:solidFill>
              <a:latin typeface="+mn-lt"/>
            </a:endParaRPr>
          </a:p>
        </p:txBody>
      </p:sp>
      <p:pic>
        <p:nvPicPr>
          <p:cNvPr id="21" name="(logo)" descr="Z:\GRW (grow)\logot\copyright_grow.png" hidden="1"/>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0" y="-36000"/>
            <a:ext cx="60261" cy="1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146605"/>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50" r:id="rId3"/>
    <p:sldLayoutId id="2147483651" r:id="rId4"/>
    <p:sldLayoutId id="2147483652" r:id="rId5"/>
    <p:sldLayoutId id="2147483659" r:id="rId6"/>
    <p:sldLayoutId id="2147483660" r:id="rId7"/>
    <p:sldLayoutId id="2147483653" r:id="rId8"/>
    <p:sldLayoutId id="2147483661" r:id="rId9"/>
    <p:sldLayoutId id="2147483663" r:id="rId10"/>
    <p:sldLayoutId id="2147483658" r:id="rId11"/>
    <p:sldLayoutId id="2147483667" r:id="rId12"/>
    <p:sldLayoutId id="2147483668" r:id="rId13"/>
    <p:sldLayoutId id="2147483662" r:id="rId14"/>
    <p:sldLayoutId id="2147483666" r:id="rId15"/>
    <p:sldLayoutId id="2147483654" r:id="rId16"/>
    <p:sldLayoutId id="2147483655" r:id="rId17"/>
    <p:sldLayoutId id="2147483664" r:id="rId18"/>
    <p:sldLayoutId id="2147483669" r:id="rId19"/>
  </p:sldLayoutIdLst>
  <p:hf hdr="0" ftr="0"/>
  <p:txStyles>
    <p:titleStyle>
      <a:lvl1pPr algn="l" defTabSz="914400" rtl="0" eaLnBrk="1" latinLnBrk="0" hangingPunct="1">
        <a:lnSpc>
          <a:spcPct val="90000"/>
        </a:lnSpc>
        <a:spcBef>
          <a:spcPct val="0"/>
        </a:spcBef>
        <a:buNone/>
        <a:defRPr sz="3200" kern="1200" cap="all" baseline="0">
          <a:solidFill>
            <a:schemeClr val="accent1"/>
          </a:solidFill>
          <a:latin typeface="+mj-lt"/>
          <a:ea typeface="+mj-ea"/>
          <a:cs typeface="+mj-cs"/>
        </a:defRPr>
      </a:lvl1pPr>
    </p:titleStyle>
    <p:bodyStyle>
      <a:lvl1pPr marL="266700" indent="-266700" algn="l" defTabSz="914400" rtl="0" eaLnBrk="1" latinLnBrk="0" hangingPunct="1">
        <a:lnSpc>
          <a:spcPct val="90000"/>
        </a:lnSpc>
        <a:spcBef>
          <a:spcPts val="10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539750" indent="-27305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806450" indent="-266700"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071563" indent="-265113"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346200" indent="-274638"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612900" indent="-2667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6pPr>
      <a:lvl7pPr marL="1878013" indent="-265113"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7pPr>
      <a:lvl8pPr marL="2152650" indent="-274638"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8pPr>
      <a:lvl9pPr marL="2419350" indent="-266700" algn="l" defTabSz="914400" rtl="0" eaLnBrk="1" latinLnBrk="0" hangingPunct="1">
        <a:lnSpc>
          <a:spcPct val="90000"/>
        </a:lnSpc>
        <a:spcBef>
          <a:spcPts val="500"/>
        </a:spcBef>
        <a:buClr>
          <a:schemeClr val="accent1"/>
        </a:buClr>
        <a:buFont typeface="Arial" panose="020B0604020202020204" pitchFamily="34" charset="0"/>
        <a:buChar char="•"/>
        <a:defRPr sz="12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034FB8-3604-4D62-9FD3-2E562C5E2C9B}"/>
              </a:ext>
            </a:extLst>
          </p:cNvPr>
          <p:cNvSpPr>
            <a:spLocks noGrp="1"/>
          </p:cNvSpPr>
          <p:nvPr>
            <p:ph sz="half" idx="2"/>
          </p:nvPr>
        </p:nvSpPr>
        <p:spPr>
          <a:xfrm>
            <a:off x="407987" y="1905000"/>
            <a:ext cx="11376025" cy="4260851"/>
          </a:xfrm>
        </p:spPr>
        <p:txBody>
          <a:bodyPr/>
          <a:lstStyle/>
          <a:p>
            <a:r>
              <a:rPr lang="en-US" sz="1800" dirty="0">
                <a:effectLst/>
                <a:latin typeface="Calibri" panose="020F0502020204030204" pitchFamily="34" charset="0"/>
                <a:ea typeface="Calibri" panose="020F0502020204030204" pitchFamily="34" charset="0"/>
              </a:rPr>
              <a:t>As the war has started we are faced with a situation that either effects us directly or vicariously. Crisis psychologists are often asked, “what is the usual reaction to news of crisis?”. The answer is that reactions vary and are often even surprising to one encountering the news. </a:t>
            </a:r>
          </a:p>
          <a:p>
            <a:r>
              <a:rPr lang="en-US" sz="1800" dirty="0">
                <a:effectLst/>
                <a:latin typeface="Calibri" panose="020F0502020204030204" pitchFamily="34" charset="0"/>
                <a:ea typeface="Calibri" panose="020F0502020204030204" pitchFamily="34" charset="0"/>
              </a:rPr>
              <a:t>During times of crisis, our brains shift to a different, often fear-based, mode and we may react differently than we expect ourselves to. We are also likely to shift from own state to another, for example, we can fluctuate between being “immune” to the news to having symptoms of anxiety. Typical reactions during crisis are a need to withdraw to conserve our energies at the same time as a need to reach out to others to get understanding for our feelings. Many experience more difficulty concentrating on tasks and sleeping as well as physical stress symptoms.</a:t>
            </a:r>
            <a:endParaRPr lang="fi-FI" sz="1800" dirty="0">
              <a:effectLst/>
              <a:latin typeface="Calibri" panose="020F0502020204030204" pitchFamily="34" charset="0"/>
              <a:ea typeface="Calibri" panose="020F0502020204030204" pitchFamily="34" charset="0"/>
            </a:endParaRPr>
          </a:p>
          <a:p>
            <a:r>
              <a:rPr lang="en-US" sz="1800" dirty="0">
                <a:effectLst/>
                <a:latin typeface="Calibri" panose="020F0502020204030204" pitchFamily="34" charset="0"/>
                <a:ea typeface="Calibri" panose="020F0502020204030204" pitchFamily="34" charset="0"/>
              </a:rPr>
              <a:t>During this difficult time, it is advisable to take time to ground yourself and to take better care of eating, sleeping and taking breaks. </a:t>
            </a:r>
          </a:p>
          <a:p>
            <a:r>
              <a:rPr lang="en-US" sz="1800" dirty="0">
                <a:effectLst/>
                <a:latin typeface="Calibri" panose="020F0502020204030204" pitchFamily="34" charset="0"/>
                <a:ea typeface="Calibri" panose="020F0502020204030204" pitchFamily="34" charset="0"/>
              </a:rPr>
              <a:t>Social support can help us understand our reactions, but it is okay to take time for yourself as well. It may be helpful to tell yourself that emotional reactions come and go and that we can bear them for a moment and also let them go. </a:t>
            </a:r>
          </a:p>
          <a:p>
            <a:r>
              <a:rPr lang="en-US" sz="1800" dirty="0">
                <a:effectLst/>
                <a:latin typeface="Calibri" panose="020F0502020204030204" pitchFamily="34" charset="0"/>
                <a:ea typeface="Calibri" panose="020F0502020204030204" pitchFamily="34" charset="0"/>
              </a:rPr>
              <a:t>If you feel like you are alone in this situation, reach out to friends, colleagues or seek support from Occupational Health Services.</a:t>
            </a:r>
            <a:endParaRPr lang="fi-FI" sz="1800" dirty="0">
              <a:effectLst/>
              <a:latin typeface="Calibri" panose="020F0502020204030204" pitchFamily="34" charset="0"/>
              <a:ea typeface="Calibri" panose="020F0502020204030204" pitchFamily="34" charset="0"/>
            </a:endParaRPr>
          </a:p>
          <a:p>
            <a:endParaRPr lang="fi-FI" dirty="0"/>
          </a:p>
        </p:txBody>
      </p:sp>
      <p:sp>
        <p:nvSpPr>
          <p:cNvPr id="4" name="Date Placeholder 3">
            <a:extLst>
              <a:ext uri="{FF2B5EF4-FFF2-40B4-BE49-F238E27FC236}">
                <a16:creationId xmlns:a16="http://schemas.microsoft.com/office/drawing/2014/main" id="{018AE8D7-9EA7-47C1-ABA5-7B7B9E1F7743}"/>
              </a:ext>
            </a:extLst>
          </p:cNvPr>
          <p:cNvSpPr>
            <a:spLocks noGrp="1"/>
          </p:cNvSpPr>
          <p:nvPr>
            <p:ph type="dt" sz="half" idx="10"/>
          </p:nvPr>
        </p:nvSpPr>
        <p:spPr/>
        <p:txBody>
          <a:bodyPr/>
          <a:lstStyle/>
          <a:p>
            <a:fld id="{FB17EF9F-411A-4826-AEC9-6E9C530F2C44}" type="datetime1">
              <a:rPr lang="fi-FI" smtClean="0"/>
              <a:t>24.2.2022</a:t>
            </a:fld>
            <a:endParaRPr lang="fi-FI"/>
          </a:p>
        </p:txBody>
      </p:sp>
      <p:sp>
        <p:nvSpPr>
          <p:cNvPr id="5" name="Slide Number Placeholder 4">
            <a:extLst>
              <a:ext uri="{FF2B5EF4-FFF2-40B4-BE49-F238E27FC236}">
                <a16:creationId xmlns:a16="http://schemas.microsoft.com/office/drawing/2014/main" id="{B3A04977-1D0A-4769-BDFA-C008581D2079}"/>
              </a:ext>
            </a:extLst>
          </p:cNvPr>
          <p:cNvSpPr>
            <a:spLocks noGrp="1"/>
          </p:cNvSpPr>
          <p:nvPr>
            <p:ph type="sldNum" sz="quarter" idx="12"/>
          </p:nvPr>
        </p:nvSpPr>
        <p:spPr/>
        <p:txBody>
          <a:bodyPr/>
          <a:lstStyle/>
          <a:p>
            <a:fld id="{A120E10C-C8E8-4F56-BF3B-1D4A5EB9F620}" type="slidenum">
              <a:rPr lang="fi-FI" smtClean="0"/>
              <a:t>1</a:t>
            </a:fld>
            <a:endParaRPr lang="fi-FI"/>
          </a:p>
        </p:txBody>
      </p:sp>
      <p:sp>
        <p:nvSpPr>
          <p:cNvPr id="6" name="Title 5">
            <a:extLst>
              <a:ext uri="{FF2B5EF4-FFF2-40B4-BE49-F238E27FC236}">
                <a16:creationId xmlns:a16="http://schemas.microsoft.com/office/drawing/2014/main" id="{6A2E16AD-620F-424F-8A74-CCC9BC72AD0B}"/>
              </a:ext>
            </a:extLst>
          </p:cNvPr>
          <p:cNvSpPr>
            <a:spLocks noGrp="1"/>
          </p:cNvSpPr>
          <p:nvPr>
            <p:ph type="title"/>
          </p:nvPr>
        </p:nvSpPr>
        <p:spPr/>
        <p:txBody>
          <a:bodyPr/>
          <a:lstStyle/>
          <a:p>
            <a:r>
              <a:rPr lang="en-US" b="1" dirty="0">
                <a:solidFill>
                  <a:srgbClr val="007E32"/>
                </a:solidFill>
                <a:latin typeface="Arial" panose="020B0604020202020204" pitchFamily="34" charset="0"/>
                <a:ea typeface="Calibri" panose="020F0502020204030204" pitchFamily="34" charset="0"/>
              </a:rPr>
              <a:t>Facing News and Experiences of War in the Ukraine</a:t>
            </a:r>
            <a:br>
              <a:rPr lang="fi-FI" b="1" dirty="0">
                <a:solidFill>
                  <a:srgbClr val="007E32"/>
                </a:solidFill>
                <a:latin typeface="Arial" panose="020B0604020202020204" pitchFamily="34" charset="0"/>
                <a:ea typeface="Calibri" panose="020F0502020204030204" pitchFamily="34" charset="0"/>
              </a:rPr>
            </a:br>
            <a:endParaRPr lang="fi-FI" dirty="0"/>
          </a:p>
        </p:txBody>
      </p:sp>
    </p:spTree>
    <p:extLst>
      <p:ext uri="{BB962C8B-B14F-4D97-AF65-F5344CB8AC3E}">
        <p14:creationId xmlns:p14="http://schemas.microsoft.com/office/powerpoint/2010/main" val="1174574298"/>
      </p:ext>
    </p:extLst>
  </p:cSld>
  <p:clrMapOvr>
    <a:masterClrMapping/>
  </p:clrMapOvr>
</p:sld>
</file>

<file path=ppt/theme/theme1.xml><?xml version="1.0" encoding="utf-8"?>
<a:theme xmlns:a="http://schemas.openxmlformats.org/drawingml/2006/main" name="Mehiläinen">
  <a:themeElements>
    <a:clrScheme name="Mehiläinen 2018">
      <a:dk1>
        <a:srgbClr val="000000"/>
      </a:dk1>
      <a:lt1>
        <a:srgbClr val="FFFFFF"/>
      </a:lt1>
      <a:dk2>
        <a:srgbClr val="5A5A5A"/>
      </a:dk2>
      <a:lt2>
        <a:srgbClr val="E6E6E6"/>
      </a:lt2>
      <a:accent1>
        <a:srgbClr val="009A44"/>
      </a:accent1>
      <a:accent2>
        <a:srgbClr val="A5A5A5"/>
      </a:accent2>
      <a:accent3>
        <a:srgbClr val="EFDF00"/>
      </a:accent3>
      <a:accent4>
        <a:srgbClr val="C8C8C8"/>
      </a:accent4>
      <a:accent5>
        <a:srgbClr val="BBD4F0"/>
      </a:accent5>
      <a:accent6>
        <a:srgbClr val="70AD47"/>
      </a:accent6>
      <a:hlink>
        <a:srgbClr val="009A44"/>
      </a:hlink>
      <a:folHlink>
        <a:srgbClr val="009A44"/>
      </a:folHlink>
    </a:clrScheme>
    <a:fontScheme name="Mehiläinen">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ABC53A1F-4DEB-4FC8-80E1-8C23C761E5A4}" vid="{B52A7B49-7592-456E-83E6-386DDF1D8E2C}"/>
    </a:ext>
  </a:extLst>
</a:theme>
</file>

<file path=ppt/theme/theme2.xml><?xml version="1.0" encoding="utf-8"?>
<a:theme xmlns:a="http://schemas.openxmlformats.org/drawingml/2006/main" name="Office Theme">
  <a:themeElements>
    <a:clrScheme name="Mehiläinen 2018">
      <a:dk1>
        <a:srgbClr val="000000"/>
      </a:dk1>
      <a:lt1>
        <a:srgbClr val="FFFFFF"/>
      </a:lt1>
      <a:dk2>
        <a:srgbClr val="5A5A5A"/>
      </a:dk2>
      <a:lt2>
        <a:srgbClr val="E6E6E6"/>
      </a:lt2>
      <a:accent1>
        <a:srgbClr val="009A44"/>
      </a:accent1>
      <a:accent2>
        <a:srgbClr val="A5A5A5"/>
      </a:accent2>
      <a:accent3>
        <a:srgbClr val="EFDF00"/>
      </a:accent3>
      <a:accent4>
        <a:srgbClr val="C8C8C8"/>
      </a:accent4>
      <a:accent5>
        <a:srgbClr val="BBD4F0"/>
      </a:accent5>
      <a:accent6>
        <a:srgbClr val="70AD47"/>
      </a:accent6>
      <a:hlink>
        <a:srgbClr val="009A44"/>
      </a:hlink>
      <a:folHlink>
        <a:srgbClr val="009A44"/>
      </a:folHlink>
    </a:clrScheme>
    <a:fontScheme name="Mehiläinen">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ehiläinen 2018">
      <a:dk1>
        <a:srgbClr val="000000"/>
      </a:dk1>
      <a:lt1>
        <a:srgbClr val="FFFFFF"/>
      </a:lt1>
      <a:dk2>
        <a:srgbClr val="5A5A5A"/>
      </a:dk2>
      <a:lt2>
        <a:srgbClr val="E6E6E6"/>
      </a:lt2>
      <a:accent1>
        <a:srgbClr val="009A44"/>
      </a:accent1>
      <a:accent2>
        <a:srgbClr val="A5A5A5"/>
      </a:accent2>
      <a:accent3>
        <a:srgbClr val="EFDF00"/>
      </a:accent3>
      <a:accent4>
        <a:srgbClr val="C8C8C8"/>
      </a:accent4>
      <a:accent5>
        <a:srgbClr val="BBD4F0"/>
      </a:accent5>
      <a:accent6>
        <a:srgbClr val="70AD47"/>
      </a:accent6>
      <a:hlink>
        <a:srgbClr val="009A44"/>
      </a:hlink>
      <a:folHlink>
        <a:srgbClr val="009A44"/>
      </a:folHlink>
    </a:clrScheme>
    <a:fontScheme name="Mehiläinen">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E40CC9F1006FA644B44A9FB991724373" ma:contentTypeVersion="11" ma:contentTypeDescription="Luo uusi asiakirja." ma:contentTypeScope="" ma:versionID="9b55f96d29fac11d10a3f82bb8be84d5">
  <xsd:schema xmlns:xsd="http://www.w3.org/2001/XMLSchema" xmlns:xs="http://www.w3.org/2001/XMLSchema" xmlns:p="http://schemas.microsoft.com/office/2006/metadata/properties" xmlns:ns3="c4e7d48e-0a4f-460d-b00d-5d28e90135f4" xmlns:ns4="a4406a91-5875-4bfd-a516-f52abf95ea47" targetNamespace="http://schemas.microsoft.com/office/2006/metadata/properties" ma:root="true" ma:fieldsID="4d8a026d2f97754cab4e4ee9eed9af76" ns3:_="" ns4:_="">
    <xsd:import namespace="c4e7d48e-0a4f-460d-b00d-5d28e90135f4"/>
    <xsd:import namespace="a4406a91-5875-4bfd-a516-f52abf95ea4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DateTaken"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e7d48e-0a4f-460d-b00d-5d28e90135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406a91-5875-4bfd-a516-f52abf95ea47"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SharingHintHash" ma:index="12"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a4406a91-5875-4bfd-a516-f52abf95ea47">
      <UserInfo>
        <DisplayName>Taru Alkio-Söderholm</DisplayName>
        <AccountId>583</AccountId>
        <AccountType/>
      </UserInfo>
      <UserInfo>
        <DisplayName>Terhi Miettinen</DisplayName>
        <AccountId>4428</AccountId>
        <AccountType/>
      </UserInfo>
      <UserInfo>
        <DisplayName>Johanna Ahonen</DisplayName>
        <AccountId>399</AccountId>
        <AccountType/>
      </UserInfo>
      <UserInfo>
        <DisplayName>Anni Bomberg</DisplayName>
        <AccountId>10154</AccountId>
        <AccountType/>
      </UserInfo>
      <UserInfo>
        <DisplayName>Marja-Leena Sirviö</DisplayName>
        <AccountId>944</AccountId>
        <AccountType/>
      </UserInfo>
      <UserInfo>
        <DisplayName>Anne Wahlroos</DisplayName>
        <AccountId>981</AccountId>
        <AccountType/>
      </UserInfo>
      <UserInfo>
        <DisplayName>Marjo Ylitarvas</DisplayName>
        <AccountId>137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CF0C5E-20AD-4E01-B0D6-AD7BFD3D61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e7d48e-0a4f-460d-b00d-5d28e90135f4"/>
    <ds:schemaRef ds:uri="a4406a91-5875-4bfd-a516-f52abf95ea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6C7D4A-240F-461D-A36E-6C105D6034A3}">
  <ds:schemaRefs>
    <ds:schemaRef ds:uri="http://purl.org/dc/terms/"/>
    <ds:schemaRef ds:uri="c4e7d48e-0a4f-460d-b00d-5d28e90135f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a4406a91-5875-4bfd-a516-f52abf95ea47"/>
    <ds:schemaRef ds:uri="http://www.w3.org/XML/1998/namespace"/>
    <ds:schemaRef ds:uri="http://purl.org/dc/dcmitype/"/>
  </ds:schemaRefs>
</ds:datastoreItem>
</file>

<file path=customXml/itemProps3.xml><?xml version="1.0" encoding="utf-8"?>
<ds:datastoreItem xmlns:ds="http://schemas.openxmlformats.org/officeDocument/2006/customXml" ds:itemID="{A244F97E-41F6-42BC-8593-1F8D80219B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mehilainen_malli – kopio</Template>
  <TotalTime>345</TotalTime>
  <Words>273</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Mehiläinen</vt:lpstr>
      <vt:lpstr>Facing News and Experiences of War in the Ukraine </vt:lpstr>
    </vt:vector>
  </TitlesOfParts>
  <Company>grow.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title calibri light24pt</dc:title>
  <dc:creator>Harriet Haras-Refael</dc:creator>
  <cp:lastModifiedBy>Somerkallio, Terhi R E</cp:lastModifiedBy>
  <cp:revision>88</cp:revision>
  <dcterms:created xsi:type="dcterms:W3CDTF">2018-06-11T13:34:18Z</dcterms:created>
  <dcterms:modified xsi:type="dcterms:W3CDTF">2022-02-24T14:15:11Z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0x010100E40CC9F1006FA644B44A9FB991724373</vt:lpwstr>
  </property>
</Properties>
</file>